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ontserrat" panose="020B0604020202020204" charset="0"/>
      <p:regular r:id="rId21"/>
      <p:bold r:id="rId22"/>
      <p:italic r:id="rId23"/>
      <p:boldItalic r:id="rId24"/>
    </p:embeddedFont>
    <p:embeddedFont>
      <p:font typeface="Montserrat Light" panose="020B0604020202020204" charset="0"/>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91">
          <p15:clr>
            <a:srgbClr val="747775"/>
          </p15:clr>
        </p15:guide>
        <p15:guide id="2" orient="horz" pos="73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48" y="64"/>
      </p:cViewPr>
      <p:guideLst>
        <p:guide pos="2891"/>
        <p:guide orient="horz" pos="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9ac584b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9ac584b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eb5d1739d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eb5d1739d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2c1371c2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2c1371c2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2c1371c2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2c1371c2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b5d1739d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eb5d1739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2c1371c2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e2c1371c2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b5d1739d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b5d1739d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2c1371c2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e2c1371c2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4ec1d122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4ec1d122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590c6aa6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590c6aa6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4ec1d122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4ec1d122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5c5e4c5c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5c5e4c5c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4ec1d122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4ec1d122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b5d1739d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eb5d1739d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b5d1739d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eb5d1739d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b5d1739d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b5d1739d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b5d1739d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eb5d1739d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2c1371c2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2c1371c2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39775"/>
            <a:ext cx="8520600" cy="18549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pt-BR" sz="2100">
                <a:solidFill>
                  <a:srgbClr val="0000FF"/>
                </a:solidFill>
              </a:rPr>
              <a:t>Instruções de uso deste template: fazer uma cópia para o seu Google Drive, para editar. Atenção à fonte: deve ser usada a </a:t>
            </a:r>
            <a:r>
              <a:rPr lang="pt-BR" sz="2100" i="1">
                <a:solidFill>
                  <a:srgbClr val="0000FF"/>
                </a:solidFill>
              </a:rPr>
              <a:t>Montserrat</a:t>
            </a:r>
            <a:r>
              <a:rPr lang="pt-BR" sz="2100">
                <a:solidFill>
                  <a:srgbClr val="0000FF"/>
                </a:solidFill>
              </a:rPr>
              <a:t>.</a:t>
            </a:r>
            <a:endParaRPr sz="2100">
              <a:solidFill>
                <a:srgbClr val="0000FF"/>
              </a:solidFill>
            </a:endParaRPr>
          </a:p>
        </p:txBody>
      </p:sp>
      <p:sp>
        <p:nvSpPr>
          <p:cNvPr id="55" name="Google Shape;55;p13"/>
          <p:cNvSpPr txBox="1">
            <a:spLocks noGrp="1"/>
          </p:cNvSpPr>
          <p:nvPr>
            <p:ph type="ctrTitle"/>
          </p:nvPr>
        </p:nvSpPr>
        <p:spPr>
          <a:xfrm>
            <a:off x="79125" y="2488400"/>
            <a:ext cx="8915400" cy="1063800"/>
          </a:xfrm>
          <a:prstGeom prst="rect">
            <a:avLst/>
          </a:prstGeom>
        </p:spPr>
        <p:txBody>
          <a:bodyPr spcFirstLastPara="1" wrap="square" lIns="91425" tIns="91425" rIns="91425" bIns="91425" anchor="b" anchorCtr="0">
            <a:noAutofit/>
          </a:bodyPr>
          <a:lstStyle/>
          <a:p>
            <a:pPr marL="0" lvl="0" indent="0" algn="ctr" rtl="0">
              <a:lnSpc>
                <a:spcPct val="100000"/>
              </a:lnSpc>
              <a:spcBef>
                <a:spcPts val="1200"/>
              </a:spcBef>
              <a:spcAft>
                <a:spcPts val="1200"/>
              </a:spcAft>
              <a:buSzPts val="1100"/>
              <a:buNone/>
            </a:pPr>
            <a:r>
              <a:rPr lang="pt-BR" sz="2100">
                <a:solidFill>
                  <a:srgbClr val="FF0000"/>
                </a:solidFill>
              </a:rPr>
              <a:t>Instructions d'usage de ce template : faites-en une copie sur votre Google Drive, pour l'édition. Attention à la police : vous devez utiliser </a:t>
            </a:r>
            <a:r>
              <a:rPr lang="pt-BR" sz="2100" i="1">
                <a:solidFill>
                  <a:srgbClr val="FF0000"/>
                </a:solidFill>
              </a:rPr>
              <a:t>Montserrat</a:t>
            </a:r>
            <a:r>
              <a:rPr lang="pt-BR" sz="2100">
                <a:solidFill>
                  <a:srgbClr val="FF0000"/>
                </a:solidFill>
              </a:rPr>
              <a:t>.</a:t>
            </a:r>
            <a:endParaRPr sz="21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p:nvPr/>
        </p:nvSpPr>
        <p:spPr>
          <a:xfrm>
            <a:off x="785525" y="2119225"/>
            <a:ext cx="2171400" cy="249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pt-BR" sz="1200">
                <a:solidFill>
                  <a:srgbClr val="022986"/>
                </a:solidFill>
                <a:latin typeface="Montserrat"/>
                <a:ea typeface="Montserrat"/>
                <a:cs typeface="Montserrat"/>
                <a:sym typeface="Montserrat"/>
              </a:rPr>
              <a:t>Lorem ipsum dolor sit amet, consectur adipiscing elit, sed do eiusmod tempor incididunt ut labore et dolore magna aliqua. No eiusmod tempor incididunt ut labore et a. No eiusmod tempor incididunt ut labore et dolore magna aliq</a:t>
            </a:r>
            <a:endParaRPr sz="1200">
              <a:solidFill>
                <a:srgbClr val="022986"/>
              </a:solidFill>
              <a:latin typeface="Montserrat"/>
              <a:ea typeface="Montserrat"/>
              <a:cs typeface="Montserrat"/>
              <a:sym typeface="Montserrat"/>
            </a:endParaRPr>
          </a:p>
        </p:txBody>
      </p:sp>
      <p:sp>
        <p:nvSpPr>
          <p:cNvPr id="136" name="Google Shape;136;p22"/>
          <p:cNvSpPr txBox="1"/>
          <p:nvPr/>
        </p:nvSpPr>
        <p:spPr>
          <a:xfrm>
            <a:off x="5979825" y="2119225"/>
            <a:ext cx="2171400" cy="206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pt-BR" sz="1200">
                <a:solidFill>
                  <a:srgbClr val="022986"/>
                </a:solidFill>
                <a:latin typeface="Montserrat"/>
                <a:ea typeface="Montserrat"/>
                <a:cs typeface="Montserrat"/>
                <a:sym typeface="Montserrat"/>
              </a:rPr>
              <a:t>Lorem ipsum dolor sit amet, consectetur adipiscing elit, sed do eiusmod tempor incididunt ut labore et dolore magna aliqua. do eiusmod tempor incididunt ut labore et dolore magna aliqua. </a:t>
            </a:r>
            <a:endParaRPr sz="1200">
              <a:solidFill>
                <a:srgbClr val="022986"/>
              </a:solidFill>
              <a:latin typeface="Montserrat"/>
              <a:ea typeface="Montserrat"/>
              <a:cs typeface="Montserrat"/>
              <a:sym typeface="Montserrat"/>
            </a:endParaRPr>
          </a:p>
        </p:txBody>
      </p:sp>
      <p:grpSp>
        <p:nvGrpSpPr>
          <p:cNvPr id="137" name="Google Shape;137;p22"/>
          <p:cNvGrpSpPr/>
          <p:nvPr/>
        </p:nvGrpSpPr>
        <p:grpSpPr>
          <a:xfrm>
            <a:off x="182850" y="128369"/>
            <a:ext cx="8995650" cy="491100"/>
            <a:chOff x="182850" y="128369"/>
            <a:chExt cx="8995650" cy="491100"/>
          </a:xfrm>
        </p:grpSpPr>
        <p:pic>
          <p:nvPicPr>
            <p:cNvPr id="138" name="Google Shape;138;p22"/>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139" name="Google Shape;139;p22"/>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140" name="Google Shape;140;p22"/>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cxnSp>
        <p:nvCxnSpPr>
          <p:cNvPr id="141" name="Google Shape;141;p22"/>
          <p:cNvCxnSpPr/>
          <p:nvPr/>
        </p:nvCxnSpPr>
        <p:spPr>
          <a:xfrm rot="10800000">
            <a:off x="757663" y="2256175"/>
            <a:ext cx="0" cy="2223300"/>
          </a:xfrm>
          <a:prstGeom prst="straightConnector1">
            <a:avLst/>
          </a:prstGeom>
          <a:noFill/>
          <a:ln w="38100" cap="flat" cmpd="sng">
            <a:solidFill>
              <a:srgbClr val="FF0000"/>
            </a:solidFill>
            <a:prstDash val="solid"/>
            <a:round/>
            <a:headEnd type="none" w="med" len="med"/>
            <a:tailEnd type="none" w="med" len="med"/>
          </a:ln>
        </p:spPr>
      </p:cxnSp>
      <p:cxnSp>
        <p:nvCxnSpPr>
          <p:cNvPr id="142" name="Google Shape;142;p22"/>
          <p:cNvCxnSpPr/>
          <p:nvPr/>
        </p:nvCxnSpPr>
        <p:spPr>
          <a:xfrm rot="10800000">
            <a:off x="5927325" y="2256100"/>
            <a:ext cx="0" cy="1808400"/>
          </a:xfrm>
          <a:prstGeom prst="straightConnector1">
            <a:avLst/>
          </a:prstGeom>
          <a:noFill/>
          <a:ln w="38100" cap="flat" cmpd="sng">
            <a:solidFill>
              <a:srgbClr val="FF0000"/>
            </a:solidFill>
            <a:prstDash val="solid"/>
            <a:round/>
            <a:headEnd type="none" w="med" len="med"/>
            <a:tailEnd type="none" w="med" len="med"/>
          </a:ln>
        </p:spPr>
      </p:cxnSp>
      <p:sp>
        <p:nvSpPr>
          <p:cNvPr id="143" name="Google Shape;143;p22"/>
          <p:cNvSpPr txBox="1"/>
          <p:nvPr/>
        </p:nvSpPr>
        <p:spPr>
          <a:xfrm>
            <a:off x="3349875" y="2119225"/>
            <a:ext cx="2171400" cy="249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100"/>
              </a:spcAft>
              <a:buNone/>
            </a:pPr>
            <a:r>
              <a:rPr lang="pt-BR" sz="1200">
                <a:solidFill>
                  <a:srgbClr val="022986"/>
                </a:solidFill>
                <a:latin typeface="Montserrat"/>
                <a:ea typeface="Montserrat"/>
                <a:cs typeface="Montserrat"/>
                <a:sym typeface="Montserrat"/>
              </a:rPr>
              <a:t>Lorem ipsum dolor sit amet, consectur adipiscing elit, sed do eiusmod tempor incididunt ut labore et dolore magna aliqua. No eiusmod tempor incididunt ut labore et a. No eiusmod tempor incididunt ut labore et dolore magna aliq</a:t>
            </a:r>
            <a:endParaRPr sz="1200">
              <a:solidFill>
                <a:srgbClr val="022986"/>
              </a:solidFill>
              <a:latin typeface="Montserrat"/>
              <a:ea typeface="Montserrat"/>
              <a:cs typeface="Montserrat"/>
              <a:sym typeface="Montserrat"/>
            </a:endParaRPr>
          </a:p>
        </p:txBody>
      </p:sp>
      <p:cxnSp>
        <p:nvCxnSpPr>
          <p:cNvPr id="144" name="Google Shape;144;p22"/>
          <p:cNvCxnSpPr/>
          <p:nvPr/>
        </p:nvCxnSpPr>
        <p:spPr>
          <a:xfrm rot="10800000">
            <a:off x="3322013" y="2256175"/>
            <a:ext cx="0" cy="2223300"/>
          </a:xfrm>
          <a:prstGeom prst="straightConnector1">
            <a:avLst/>
          </a:prstGeom>
          <a:noFill/>
          <a:ln w="38100" cap="flat" cmpd="sng">
            <a:solidFill>
              <a:srgbClr val="FF0000"/>
            </a:solidFill>
            <a:prstDash val="solid"/>
            <a:round/>
            <a:headEnd type="none" w="med" len="med"/>
            <a:tailEnd type="none" w="med" len="med"/>
          </a:ln>
        </p:spPr>
      </p:cxnSp>
      <p:sp>
        <p:nvSpPr>
          <p:cNvPr id="145" name="Google Shape;145;p22"/>
          <p:cNvSpPr txBox="1"/>
          <p:nvPr/>
        </p:nvSpPr>
        <p:spPr>
          <a:xfrm>
            <a:off x="757675" y="1124500"/>
            <a:ext cx="6812400" cy="9039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sz="1700" b="1">
                <a:solidFill>
                  <a:schemeClr val="lt1"/>
                </a:solidFill>
                <a:highlight>
                  <a:srgbClr val="FF0000"/>
                </a:highlight>
                <a:latin typeface="Montserrat"/>
                <a:ea typeface="Montserrat"/>
                <a:cs typeface="Montserrat"/>
                <a:sym typeface="Montserrat"/>
              </a:rPr>
              <a:t>Duis aute irure reprehenderit in cillum dolore  it fugiat.</a:t>
            </a:r>
            <a:endParaRPr sz="2700" b="1">
              <a:solidFill>
                <a:schemeClr val="lt1"/>
              </a:solidFill>
              <a:highlight>
                <a:srgbClr val="FF0000"/>
              </a:highlight>
              <a:latin typeface="Montserrat"/>
              <a:ea typeface="Montserrat"/>
              <a:cs typeface="Montserrat"/>
              <a:sym typeface="Montserrat"/>
            </a:endParaRPr>
          </a:p>
          <a:p>
            <a:pPr marL="0" lvl="0" indent="0" algn="ctr" rtl="0">
              <a:spcBef>
                <a:spcPts val="1100"/>
              </a:spcBef>
              <a:spcAft>
                <a:spcPts val="0"/>
              </a:spcAft>
              <a:buNone/>
            </a:pPr>
            <a:r>
              <a:rPr lang="pt-BR" sz="1800">
                <a:solidFill>
                  <a:srgbClr val="0000FF"/>
                </a:solidFill>
                <a:highlight>
                  <a:srgbClr val="FFCB05"/>
                </a:highlight>
                <a:latin typeface="Montserrat"/>
                <a:ea typeface="Montserrat"/>
                <a:cs typeface="Montserrat"/>
                <a:sym typeface="Montserrat"/>
              </a:rPr>
              <a:t> </a:t>
            </a:r>
            <a:endParaRPr sz="1800">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23"/>
          <p:cNvGrpSpPr/>
          <p:nvPr/>
        </p:nvGrpSpPr>
        <p:grpSpPr>
          <a:xfrm>
            <a:off x="-221205" y="-91500"/>
            <a:ext cx="9365230" cy="5286000"/>
            <a:chOff x="-221205" y="-91500"/>
            <a:chExt cx="9365230" cy="5286000"/>
          </a:xfrm>
        </p:grpSpPr>
        <p:sp>
          <p:nvSpPr>
            <p:cNvPr id="151" name="Google Shape;151;p23"/>
            <p:cNvSpPr/>
            <p:nvPr/>
          </p:nvSpPr>
          <p:spPr>
            <a:xfrm>
              <a:off x="25" y="-91500"/>
              <a:ext cx="9144000" cy="52860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2" name="Google Shape;152;p23"/>
            <p:cNvPicPr preferRelativeResize="0"/>
            <p:nvPr/>
          </p:nvPicPr>
          <p:blipFill>
            <a:blip r:embed="rId3">
              <a:alphaModFix/>
            </a:blip>
            <a:stretch>
              <a:fillRect/>
            </a:stretch>
          </p:blipFill>
          <p:spPr>
            <a:xfrm>
              <a:off x="-221205" y="568996"/>
              <a:ext cx="1940225" cy="1897300"/>
            </a:xfrm>
            <a:prstGeom prst="rect">
              <a:avLst/>
            </a:prstGeom>
            <a:noFill/>
            <a:ln>
              <a:noFill/>
            </a:ln>
          </p:spPr>
        </p:pic>
      </p:grpSp>
      <p:sp>
        <p:nvSpPr>
          <p:cNvPr id="153" name="Google Shape;153;p23"/>
          <p:cNvSpPr txBox="1"/>
          <p:nvPr/>
        </p:nvSpPr>
        <p:spPr>
          <a:xfrm>
            <a:off x="384150" y="1056050"/>
            <a:ext cx="1147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000" b="1">
                <a:solidFill>
                  <a:srgbClr val="FFCB05"/>
                </a:solidFill>
                <a:latin typeface="Montserrat"/>
                <a:ea typeface="Montserrat"/>
                <a:cs typeface="Montserrat"/>
                <a:sym typeface="Montserrat"/>
              </a:rPr>
              <a:t>2.</a:t>
            </a:r>
            <a:endParaRPr sz="6000" b="1">
              <a:solidFill>
                <a:srgbClr val="FFCB05"/>
              </a:solidFill>
              <a:latin typeface="Montserrat"/>
              <a:ea typeface="Montserrat"/>
              <a:cs typeface="Montserrat"/>
              <a:sym typeface="Montserrat"/>
            </a:endParaRPr>
          </a:p>
        </p:txBody>
      </p:sp>
      <p:pic>
        <p:nvPicPr>
          <p:cNvPr id="154" name="Google Shape;154;p23"/>
          <p:cNvPicPr preferRelativeResize="0"/>
          <p:nvPr/>
        </p:nvPicPr>
        <p:blipFill rotWithShape="1">
          <a:blip r:embed="rId4">
            <a:alphaModFix/>
          </a:blip>
          <a:srcRect l="10701" r="45115"/>
          <a:stretch/>
        </p:blipFill>
        <p:spPr>
          <a:xfrm>
            <a:off x="5397575" y="4068200"/>
            <a:ext cx="3669652" cy="1459975"/>
          </a:xfrm>
          <a:prstGeom prst="rect">
            <a:avLst/>
          </a:prstGeom>
          <a:noFill/>
          <a:ln>
            <a:noFill/>
          </a:ln>
        </p:spPr>
      </p:pic>
      <p:sp>
        <p:nvSpPr>
          <p:cNvPr id="155" name="Google Shape;155;p23"/>
          <p:cNvSpPr txBox="1"/>
          <p:nvPr/>
        </p:nvSpPr>
        <p:spPr>
          <a:xfrm>
            <a:off x="1646675" y="1156700"/>
            <a:ext cx="38127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pt-BR" sz="2400" b="1">
                <a:solidFill>
                  <a:schemeClr val="lt1"/>
                </a:solidFill>
                <a:latin typeface="Montserrat"/>
                <a:ea typeface="Montserrat"/>
                <a:cs typeface="Montserrat"/>
                <a:sym typeface="Montserrat"/>
              </a:rPr>
              <a:t>TÍTULO do CAPÍTULO</a:t>
            </a:r>
            <a:endParaRPr sz="2400" b="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pt-BR" sz="2400" b="1">
                <a:solidFill>
                  <a:schemeClr val="lt1"/>
                </a:solidFill>
                <a:latin typeface="Montserrat"/>
                <a:ea typeface="Montserrat"/>
                <a:cs typeface="Montserrat"/>
                <a:sym typeface="Montserrat"/>
              </a:rPr>
              <a:t>TITRE du Chapitre</a:t>
            </a:r>
            <a:endParaRPr sz="2400" b="1">
              <a:solidFill>
                <a:schemeClr val="lt1"/>
              </a:solidFill>
              <a:latin typeface="Montserrat"/>
              <a:ea typeface="Montserrat"/>
              <a:cs typeface="Montserrat"/>
              <a:sym typeface="Montserrat"/>
            </a:endParaRPr>
          </a:p>
        </p:txBody>
      </p:sp>
      <p:sp>
        <p:nvSpPr>
          <p:cNvPr id="156" name="Google Shape;156;p23"/>
          <p:cNvSpPr txBox="1"/>
          <p:nvPr/>
        </p:nvSpPr>
        <p:spPr>
          <a:xfrm>
            <a:off x="1646675" y="2178600"/>
            <a:ext cx="3492300" cy="10986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a:solidFill>
                  <a:srgbClr val="022986"/>
                </a:solidFill>
                <a:highlight>
                  <a:srgbClr val="FFCB05"/>
                </a:highlight>
                <a:latin typeface="Montserrat"/>
                <a:ea typeface="Montserrat"/>
                <a:cs typeface="Montserrat"/>
                <a:sym typeface="Montserrat"/>
              </a:rPr>
              <a:t>Duis aute irure reprehenderit in cillum dolore  it fugiat.</a:t>
            </a:r>
            <a:endParaRPr sz="2400">
              <a:solidFill>
                <a:srgbClr val="022986"/>
              </a:solidFill>
              <a:highlight>
                <a:srgbClr val="FFCB05"/>
              </a:highlight>
              <a:latin typeface="Montserrat"/>
              <a:ea typeface="Montserrat"/>
              <a:cs typeface="Montserrat"/>
              <a:sym typeface="Montserrat"/>
            </a:endParaRPr>
          </a:p>
          <a:p>
            <a:pPr marL="0" lvl="0" indent="0" algn="ctr" rtl="0">
              <a:spcBef>
                <a:spcPts val="1100"/>
              </a:spcBef>
              <a:spcAft>
                <a:spcPts val="0"/>
              </a:spcAft>
              <a:buNone/>
            </a:pPr>
            <a:r>
              <a:rPr lang="pt-BR" sz="1800">
                <a:solidFill>
                  <a:srgbClr val="0000FF"/>
                </a:solidFill>
                <a:highlight>
                  <a:srgbClr val="FFCB05"/>
                </a:highlight>
                <a:latin typeface="Montserrat"/>
                <a:ea typeface="Montserrat"/>
                <a:cs typeface="Montserrat"/>
                <a:sym typeface="Montserrat"/>
              </a:rPr>
              <a:t> </a:t>
            </a:r>
            <a:endParaRPr sz="1800">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p:nvPr/>
        </p:nvSpPr>
        <p:spPr>
          <a:xfrm>
            <a:off x="4585875" y="406400"/>
            <a:ext cx="4581300" cy="47370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4"/>
          <p:cNvSpPr txBox="1"/>
          <p:nvPr/>
        </p:nvSpPr>
        <p:spPr>
          <a:xfrm>
            <a:off x="5659275" y="264615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chemeClr val="dk1"/>
                </a:solidFill>
                <a:latin typeface="Montserrat"/>
                <a:ea typeface="Montserrat"/>
                <a:cs typeface="Montserrat"/>
                <a:sym typeface="Montserrat"/>
              </a:rPr>
              <a:t>Imagem aqui</a:t>
            </a:r>
            <a:endParaRPr sz="1300" b="1">
              <a:solidFill>
                <a:schemeClr val="dk1"/>
              </a:solidFill>
              <a:latin typeface="Montserrat"/>
              <a:ea typeface="Montserrat"/>
              <a:cs typeface="Montserrat"/>
              <a:sym typeface="Montserrat"/>
            </a:endParaRPr>
          </a:p>
        </p:txBody>
      </p:sp>
      <p:sp>
        <p:nvSpPr>
          <p:cNvPr id="163" name="Google Shape;163;p24"/>
          <p:cNvSpPr txBox="1"/>
          <p:nvPr/>
        </p:nvSpPr>
        <p:spPr>
          <a:xfrm>
            <a:off x="715100" y="2493175"/>
            <a:ext cx="3400800" cy="18582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a:t>
            </a:r>
            <a:endParaRPr sz="1100">
              <a:solidFill>
                <a:srgbClr val="022986"/>
              </a:solidFill>
              <a:latin typeface="Montserrat"/>
              <a:ea typeface="Montserrat"/>
              <a:cs typeface="Montserrat"/>
              <a:sym typeface="Montserrat"/>
            </a:endParaRPr>
          </a:p>
          <a:p>
            <a:pPr marL="0" lvl="0" indent="0" algn="l" rtl="0">
              <a:lnSpc>
                <a:spcPct val="115000"/>
              </a:lnSpc>
              <a:spcBef>
                <a:spcPts val="1100"/>
              </a:spcBef>
              <a:spcAft>
                <a:spcPts val="1100"/>
              </a:spcAft>
              <a:buNone/>
            </a:pPr>
            <a:r>
              <a:rPr lang="pt-BR" sz="1100">
                <a:solidFill>
                  <a:srgbClr val="022986"/>
                </a:solidFill>
                <a:latin typeface="Montserrat"/>
                <a:ea typeface="Montserrat"/>
                <a:cs typeface="Montserrat"/>
                <a:sym typeface="Montserrat"/>
              </a:rPr>
              <a:t>Reprehenderit in voluptate velit esse cillum dolore eu fugiat nulla pariatur. Ut enim ad minim veniam, quis nostrud exercitation ullamco laboris nisi ut.</a:t>
            </a:r>
            <a:endParaRPr sz="1100">
              <a:solidFill>
                <a:srgbClr val="022986"/>
              </a:solidFill>
              <a:latin typeface="Montserrat"/>
              <a:ea typeface="Montserrat"/>
              <a:cs typeface="Montserrat"/>
              <a:sym typeface="Montserrat"/>
            </a:endParaRPr>
          </a:p>
        </p:txBody>
      </p:sp>
      <p:grpSp>
        <p:nvGrpSpPr>
          <p:cNvPr id="164" name="Google Shape;164;p24"/>
          <p:cNvGrpSpPr/>
          <p:nvPr/>
        </p:nvGrpSpPr>
        <p:grpSpPr>
          <a:xfrm>
            <a:off x="182850" y="128369"/>
            <a:ext cx="8995650" cy="491100"/>
            <a:chOff x="182850" y="128369"/>
            <a:chExt cx="8995650" cy="491100"/>
          </a:xfrm>
        </p:grpSpPr>
        <p:pic>
          <p:nvPicPr>
            <p:cNvPr id="165" name="Google Shape;165;p24"/>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166" name="Google Shape;166;p24"/>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167" name="Google Shape;167;p24"/>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
        <p:nvSpPr>
          <p:cNvPr id="168" name="Google Shape;168;p24"/>
          <p:cNvSpPr txBox="1"/>
          <p:nvPr/>
        </p:nvSpPr>
        <p:spPr>
          <a:xfrm>
            <a:off x="715100" y="1315000"/>
            <a:ext cx="3241800" cy="10482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1100"/>
              </a:spcAft>
              <a:buNone/>
            </a:pPr>
            <a:r>
              <a:rPr lang="pt-BR" sz="1700" b="1">
                <a:solidFill>
                  <a:srgbClr val="022986"/>
                </a:solidFill>
                <a:highlight>
                  <a:srgbClr val="FFCB05"/>
                </a:highlight>
                <a:latin typeface="Montserrat"/>
                <a:ea typeface="Montserrat"/>
                <a:cs typeface="Montserrat"/>
                <a:sym typeface="Montserrat"/>
              </a:rPr>
              <a:t>Frase de apoio. Duis aute irure reprehenderit in cillum dolore  it fugiat.</a:t>
            </a:r>
            <a:r>
              <a:rPr lang="pt-BR" sz="1700" b="1">
                <a:solidFill>
                  <a:srgbClr val="0000FF"/>
                </a:solidFill>
                <a:highlight>
                  <a:srgbClr val="FFCB05"/>
                </a:highlight>
                <a:latin typeface="Montserrat"/>
                <a:ea typeface="Montserrat"/>
                <a:cs typeface="Montserrat"/>
                <a:sym typeface="Montserrat"/>
              </a:rPr>
              <a:t> </a:t>
            </a:r>
            <a:endParaRPr sz="1700" b="1">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483800" y="989050"/>
            <a:ext cx="3378300" cy="3378300"/>
          </a:xfrm>
          <a:prstGeom prst="ellipse">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5"/>
          <p:cNvSpPr txBox="1"/>
          <p:nvPr/>
        </p:nvSpPr>
        <p:spPr>
          <a:xfrm>
            <a:off x="4029800" y="1568500"/>
            <a:ext cx="4529100" cy="204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000" b="1">
                <a:solidFill>
                  <a:srgbClr val="FFCB05"/>
                </a:solidFill>
                <a:latin typeface="Montserrat"/>
                <a:ea typeface="Montserrat"/>
                <a:cs typeface="Montserrat"/>
                <a:sym typeface="Montserrat"/>
              </a:rPr>
              <a:t>Frase destaque aqui.</a:t>
            </a:r>
            <a:endParaRPr sz="2000" b="1">
              <a:solidFill>
                <a:srgbClr val="FFCB05"/>
              </a:solidFill>
              <a:latin typeface="Montserrat"/>
              <a:ea typeface="Montserrat"/>
              <a:cs typeface="Montserrat"/>
              <a:sym typeface="Montserrat"/>
            </a:endParaRPr>
          </a:p>
          <a:p>
            <a:pPr marL="0" lvl="0" indent="0" algn="l" rtl="0">
              <a:spcBef>
                <a:spcPts val="0"/>
              </a:spcBef>
              <a:spcAft>
                <a:spcPts val="0"/>
              </a:spcAft>
              <a:buNone/>
            </a:pPr>
            <a:r>
              <a:rPr lang="pt-BR" sz="2000" b="1">
                <a:solidFill>
                  <a:srgbClr val="FFCB05"/>
                </a:solidFill>
                <a:latin typeface="Montserrat"/>
                <a:ea typeface="Montserrat"/>
                <a:cs typeface="Montserrat"/>
                <a:sym typeface="Montserrat"/>
              </a:rPr>
              <a:t>Lorem ipsum dolor sit amet, dolore consectetur adig et.</a:t>
            </a:r>
            <a:endParaRPr sz="2000" b="1">
              <a:solidFill>
                <a:srgbClr val="FFCB05"/>
              </a:solidFill>
              <a:latin typeface="Montserrat"/>
              <a:ea typeface="Montserrat"/>
              <a:cs typeface="Montserrat"/>
              <a:sym typeface="Montserrat"/>
            </a:endParaRPr>
          </a:p>
          <a:p>
            <a:pPr marL="0" lvl="0" indent="0" algn="l" rtl="0">
              <a:lnSpc>
                <a:spcPct val="115000"/>
              </a:lnSpc>
              <a:spcBef>
                <a:spcPts val="0"/>
              </a:spcBef>
              <a:spcAft>
                <a:spcPts val="0"/>
              </a:spcAft>
              <a:buNone/>
            </a:pPr>
            <a:endParaRPr sz="2400">
              <a:solidFill>
                <a:srgbClr val="30439A"/>
              </a:solidFill>
              <a:latin typeface="Montserrat"/>
              <a:ea typeface="Montserrat"/>
              <a:cs typeface="Montserrat"/>
              <a:sym typeface="Montserrat"/>
            </a:endParaRPr>
          </a:p>
          <a:p>
            <a:pPr marL="0" lvl="0" indent="0" algn="l" rtl="0">
              <a:lnSpc>
                <a:spcPct val="115000"/>
              </a:lnSpc>
              <a:spcBef>
                <a:spcPts val="1100"/>
              </a:spcBef>
              <a:spcAft>
                <a:spcPts val="1100"/>
              </a:spcAft>
              <a:buClr>
                <a:schemeClr val="dk1"/>
              </a:buClr>
              <a:buSzPts val="1100"/>
              <a:buFont typeface="Arial"/>
              <a:buNone/>
            </a:pPr>
            <a:endParaRPr sz="2400">
              <a:solidFill>
                <a:srgbClr val="30439A"/>
              </a:solidFill>
              <a:latin typeface="Montserrat"/>
              <a:ea typeface="Montserrat"/>
              <a:cs typeface="Montserrat"/>
              <a:sym typeface="Montserrat"/>
            </a:endParaRPr>
          </a:p>
        </p:txBody>
      </p:sp>
      <p:sp>
        <p:nvSpPr>
          <p:cNvPr id="175" name="Google Shape;175;p25"/>
          <p:cNvSpPr txBox="1"/>
          <p:nvPr/>
        </p:nvSpPr>
        <p:spPr>
          <a:xfrm>
            <a:off x="955700" y="243970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chemeClr val="dk1"/>
                </a:solidFill>
                <a:latin typeface="Montserrat"/>
                <a:ea typeface="Montserrat"/>
                <a:cs typeface="Montserrat"/>
                <a:sym typeface="Montserrat"/>
              </a:rPr>
              <a:t>gráfico aqui</a:t>
            </a:r>
            <a:endParaRPr sz="1300" b="1">
              <a:solidFill>
                <a:schemeClr val="dk1"/>
              </a:solidFill>
              <a:latin typeface="Montserrat"/>
              <a:ea typeface="Montserrat"/>
              <a:cs typeface="Montserrat"/>
              <a:sym typeface="Montserrat"/>
            </a:endParaRPr>
          </a:p>
        </p:txBody>
      </p:sp>
      <p:grpSp>
        <p:nvGrpSpPr>
          <p:cNvPr id="176" name="Google Shape;176;p25"/>
          <p:cNvGrpSpPr/>
          <p:nvPr/>
        </p:nvGrpSpPr>
        <p:grpSpPr>
          <a:xfrm>
            <a:off x="182850" y="128369"/>
            <a:ext cx="8995650" cy="491100"/>
            <a:chOff x="182850" y="128369"/>
            <a:chExt cx="8995650" cy="491100"/>
          </a:xfrm>
        </p:grpSpPr>
        <p:pic>
          <p:nvPicPr>
            <p:cNvPr id="177" name="Google Shape;177;p25"/>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178" name="Google Shape;178;p25"/>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179" name="Google Shape;179;p25"/>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 </a:t>
              </a: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
        <p:nvSpPr>
          <p:cNvPr id="180" name="Google Shape;180;p25"/>
          <p:cNvSpPr txBox="1"/>
          <p:nvPr/>
        </p:nvSpPr>
        <p:spPr>
          <a:xfrm>
            <a:off x="4154600" y="3056400"/>
            <a:ext cx="2042100" cy="17655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FFCB05"/>
              </a:buClr>
              <a:buSzPts val="1300"/>
              <a:buFont typeface="Montserrat"/>
              <a:buChar char="➔"/>
            </a:pPr>
            <a:r>
              <a:rPr lang="pt-BR" sz="1300">
                <a:solidFill>
                  <a:srgbClr val="022986"/>
                </a:solidFill>
                <a:latin typeface="Montserrat"/>
                <a:ea typeface="Montserrat"/>
                <a:cs typeface="Montserrat"/>
                <a:sym typeface="Montserrat"/>
              </a:rPr>
              <a:t>Lorem ipsum dolor sit amet, consectetur adipiscing elit, sed do eiusmod tempor </a:t>
            </a:r>
            <a:br>
              <a:rPr lang="pt-BR" sz="1300">
                <a:solidFill>
                  <a:srgbClr val="022986"/>
                </a:solidFill>
                <a:latin typeface="Montserrat"/>
                <a:ea typeface="Montserrat"/>
                <a:cs typeface="Montserrat"/>
                <a:sym typeface="Montserrat"/>
              </a:rPr>
            </a:br>
            <a:endParaRPr sz="1300">
              <a:solidFill>
                <a:srgbClr val="022986"/>
              </a:solidFill>
              <a:latin typeface="Montserrat"/>
              <a:ea typeface="Montserrat"/>
              <a:cs typeface="Montserrat"/>
              <a:sym typeface="Montserrat"/>
            </a:endParaRPr>
          </a:p>
        </p:txBody>
      </p:sp>
      <p:sp>
        <p:nvSpPr>
          <p:cNvPr id="181" name="Google Shape;181;p25"/>
          <p:cNvSpPr txBox="1"/>
          <p:nvPr/>
        </p:nvSpPr>
        <p:spPr>
          <a:xfrm>
            <a:off x="6516800" y="3056400"/>
            <a:ext cx="2042100" cy="17655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FFCB05"/>
              </a:buClr>
              <a:buSzPts val="1300"/>
              <a:buFont typeface="Montserrat"/>
              <a:buChar char="➔"/>
            </a:pPr>
            <a:r>
              <a:rPr lang="pt-BR" sz="1300">
                <a:solidFill>
                  <a:srgbClr val="022986"/>
                </a:solidFill>
                <a:latin typeface="Montserrat"/>
                <a:ea typeface="Montserrat"/>
                <a:cs typeface="Montserrat"/>
                <a:sym typeface="Montserrat"/>
              </a:rPr>
              <a:t>Lorem ipsum dolor sit amet, consectetur adipiscing elit, sed do eiusmod tempor </a:t>
            </a:r>
            <a:br>
              <a:rPr lang="pt-BR" sz="1300">
                <a:solidFill>
                  <a:srgbClr val="022986"/>
                </a:solidFill>
                <a:latin typeface="Montserrat"/>
                <a:ea typeface="Montserrat"/>
                <a:cs typeface="Montserrat"/>
                <a:sym typeface="Montserrat"/>
              </a:rPr>
            </a:br>
            <a:endParaRPr sz="1300">
              <a:solidFill>
                <a:srgbClr val="022986"/>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26"/>
          <p:cNvGrpSpPr/>
          <p:nvPr/>
        </p:nvGrpSpPr>
        <p:grpSpPr>
          <a:xfrm>
            <a:off x="-221205" y="-91500"/>
            <a:ext cx="9365230" cy="5286000"/>
            <a:chOff x="-221205" y="-91500"/>
            <a:chExt cx="9365230" cy="5286000"/>
          </a:xfrm>
        </p:grpSpPr>
        <p:sp>
          <p:nvSpPr>
            <p:cNvPr id="187" name="Google Shape;187;p26"/>
            <p:cNvSpPr/>
            <p:nvPr/>
          </p:nvSpPr>
          <p:spPr>
            <a:xfrm>
              <a:off x="25" y="-91500"/>
              <a:ext cx="9144000" cy="52860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8" name="Google Shape;188;p26"/>
            <p:cNvPicPr preferRelativeResize="0"/>
            <p:nvPr/>
          </p:nvPicPr>
          <p:blipFill>
            <a:blip r:embed="rId3">
              <a:alphaModFix/>
            </a:blip>
            <a:stretch>
              <a:fillRect/>
            </a:stretch>
          </p:blipFill>
          <p:spPr>
            <a:xfrm>
              <a:off x="-221205" y="568996"/>
              <a:ext cx="1940225" cy="1897300"/>
            </a:xfrm>
            <a:prstGeom prst="rect">
              <a:avLst/>
            </a:prstGeom>
            <a:noFill/>
            <a:ln>
              <a:noFill/>
            </a:ln>
          </p:spPr>
        </p:pic>
      </p:grpSp>
      <p:sp>
        <p:nvSpPr>
          <p:cNvPr id="189" name="Google Shape;189;p26"/>
          <p:cNvSpPr txBox="1"/>
          <p:nvPr/>
        </p:nvSpPr>
        <p:spPr>
          <a:xfrm>
            <a:off x="369325" y="1056050"/>
            <a:ext cx="1147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000" b="1">
                <a:solidFill>
                  <a:srgbClr val="009445"/>
                </a:solidFill>
                <a:latin typeface="Montserrat"/>
                <a:ea typeface="Montserrat"/>
                <a:cs typeface="Montserrat"/>
                <a:sym typeface="Montserrat"/>
              </a:rPr>
              <a:t>3.</a:t>
            </a:r>
            <a:endParaRPr sz="6000" b="1">
              <a:solidFill>
                <a:srgbClr val="009445"/>
              </a:solidFill>
              <a:latin typeface="Montserrat"/>
              <a:ea typeface="Montserrat"/>
              <a:cs typeface="Montserrat"/>
              <a:sym typeface="Montserrat"/>
            </a:endParaRPr>
          </a:p>
        </p:txBody>
      </p:sp>
      <p:pic>
        <p:nvPicPr>
          <p:cNvPr id="190" name="Google Shape;190;p26"/>
          <p:cNvPicPr preferRelativeResize="0"/>
          <p:nvPr/>
        </p:nvPicPr>
        <p:blipFill rotWithShape="1">
          <a:blip r:embed="rId4">
            <a:alphaModFix/>
          </a:blip>
          <a:srcRect l="10701" r="45115"/>
          <a:stretch/>
        </p:blipFill>
        <p:spPr>
          <a:xfrm>
            <a:off x="5397575" y="4068200"/>
            <a:ext cx="3669652" cy="1459975"/>
          </a:xfrm>
          <a:prstGeom prst="rect">
            <a:avLst/>
          </a:prstGeom>
          <a:noFill/>
          <a:ln>
            <a:noFill/>
          </a:ln>
        </p:spPr>
      </p:pic>
      <p:sp>
        <p:nvSpPr>
          <p:cNvPr id="191" name="Google Shape;191;p26"/>
          <p:cNvSpPr txBox="1"/>
          <p:nvPr/>
        </p:nvSpPr>
        <p:spPr>
          <a:xfrm>
            <a:off x="1646675" y="1156700"/>
            <a:ext cx="38127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Clr>
                <a:schemeClr val="dk1"/>
              </a:buClr>
              <a:buSzPts val="1100"/>
              <a:buFont typeface="Arial"/>
              <a:buNone/>
            </a:pPr>
            <a:r>
              <a:rPr lang="pt-BR" sz="2400" b="1">
                <a:solidFill>
                  <a:schemeClr val="lt1"/>
                </a:solidFill>
                <a:latin typeface="Montserrat"/>
                <a:ea typeface="Montserrat"/>
                <a:cs typeface="Montserrat"/>
                <a:sym typeface="Montserrat"/>
              </a:rPr>
              <a:t>TÍTULO do CAPÍTULO</a:t>
            </a:r>
            <a:endParaRPr sz="2400" b="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pt-BR" sz="2400" b="1">
                <a:solidFill>
                  <a:schemeClr val="lt1"/>
                </a:solidFill>
                <a:latin typeface="Montserrat"/>
                <a:ea typeface="Montserrat"/>
                <a:cs typeface="Montserrat"/>
                <a:sym typeface="Montserrat"/>
              </a:rPr>
              <a:t>TITRE du Chapitre</a:t>
            </a:r>
            <a:endParaRPr sz="2400" b="1">
              <a:solidFill>
                <a:schemeClr val="lt1"/>
              </a:solidFill>
              <a:latin typeface="Montserrat"/>
              <a:ea typeface="Montserrat"/>
              <a:cs typeface="Montserrat"/>
              <a:sym typeface="Montserrat"/>
            </a:endParaRPr>
          </a:p>
        </p:txBody>
      </p:sp>
      <p:sp>
        <p:nvSpPr>
          <p:cNvPr id="192" name="Google Shape;192;p26"/>
          <p:cNvSpPr txBox="1"/>
          <p:nvPr/>
        </p:nvSpPr>
        <p:spPr>
          <a:xfrm>
            <a:off x="1646675" y="2178600"/>
            <a:ext cx="3492300" cy="10986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a:solidFill>
                  <a:schemeClr val="lt1"/>
                </a:solidFill>
                <a:highlight>
                  <a:srgbClr val="009445"/>
                </a:highlight>
                <a:latin typeface="Montserrat"/>
                <a:ea typeface="Montserrat"/>
                <a:cs typeface="Montserrat"/>
                <a:sym typeface="Montserrat"/>
              </a:rPr>
              <a:t>Duis aute irure reprehenderit in cillum dolore  it fugiat.</a:t>
            </a:r>
            <a:endParaRPr sz="2400">
              <a:solidFill>
                <a:schemeClr val="lt1"/>
              </a:solidFill>
              <a:highlight>
                <a:srgbClr val="009445"/>
              </a:highlight>
              <a:latin typeface="Montserrat"/>
              <a:ea typeface="Montserrat"/>
              <a:cs typeface="Montserrat"/>
              <a:sym typeface="Montserrat"/>
            </a:endParaRPr>
          </a:p>
          <a:p>
            <a:pPr marL="0" lvl="0" indent="0" algn="ctr" rtl="0">
              <a:spcBef>
                <a:spcPts val="1100"/>
              </a:spcBef>
              <a:spcAft>
                <a:spcPts val="0"/>
              </a:spcAft>
              <a:buNone/>
            </a:pPr>
            <a:r>
              <a:rPr lang="pt-BR" sz="1800">
                <a:solidFill>
                  <a:schemeClr val="lt1"/>
                </a:solidFill>
                <a:highlight>
                  <a:srgbClr val="009445"/>
                </a:highlight>
                <a:latin typeface="Montserrat"/>
                <a:ea typeface="Montserrat"/>
                <a:cs typeface="Montserrat"/>
                <a:sym typeface="Montserrat"/>
              </a:rPr>
              <a:t> </a:t>
            </a:r>
            <a:endParaRPr sz="1800">
              <a:solidFill>
                <a:schemeClr val="lt1"/>
              </a:solidFill>
              <a:highlight>
                <a:srgbClr val="009445"/>
              </a:highlight>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p:nvPr/>
        </p:nvSpPr>
        <p:spPr>
          <a:xfrm>
            <a:off x="700475" y="1502325"/>
            <a:ext cx="28185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200" b="1">
                <a:solidFill>
                  <a:srgbClr val="009445"/>
                </a:solidFill>
                <a:latin typeface="Montserrat"/>
                <a:ea typeface="Montserrat"/>
                <a:cs typeface="Montserrat"/>
                <a:sym typeface="Montserrat"/>
              </a:rPr>
              <a:t>XXXXXXX</a:t>
            </a:r>
            <a:endParaRPr sz="2200" b="1">
              <a:solidFill>
                <a:srgbClr val="009445"/>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2200">
              <a:solidFill>
                <a:srgbClr val="FF0000"/>
              </a:solidFill>
              <a:latin typeface="Montserrat"/>
              <a:ea typeface="Montserrat"/>
              <a:cs typeface="Montserrat"/>
              <a:sym typeface="Montserrat"/>
            </a:endParaRPr>
          </a:p>
          <a:p>
            <a:pPr marL="0" lvl="0" indent="0" algn="l" rtl="0">
              <a:lnSpc>
                <a:spcPct val="100000"/>
              </a:lnSpc>
              <a:spcBef>
                <a:spcPts val="0"/>
              </a:spcBef>
              <a:spcAft>
                <a:spcPts val="1100"/>
              </a:spcAft>
              <a:buNone/>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 </a:t>
            </a:r>
            <a:br>
              <a:rPr lang="pt-BR" sz="1100">
                <a:solidFill>
                  <a:srgbClr val="022986"/>
                </a:solidFill>
                <a:latin typeface="Montserrat"/>
                <a:ea typeface="Montserrat"/>
                <a:cs typeface="Montserrat"/>
                <a:sym typeface="Montserrat"/>
              </a:rPr>
            </a:br>
            <a:r>
              <a:rPr lang="pt-BR" sz="1100">
                <a:solidFill>
                  <a:srgbClr val="022986"/>
                </a:solidFill>
                <a:latin typeface="Montserrat"/>
                <a:ea typeface="Montserrat"/>
                <a:cs typeface="Montserrat"/>
                <a:sym typeface="Montserrat"/>
              </a:rPr>
              <a:t>Venim ad minim veniam, quis nostrud exercitation ullamco laboris nisi ut.</a:t>
            </a:r>
            <a:endParaRPr sz="1100">
              <a:solidFill>
                <a:srgbClr val="022986"/>
              </a:solidFill>
              <a:latin typeface="Montserrat"/>
              <a:ea typeface="Montserrat"/>
              <a:cs typeface="Montserrat"/>
              <a:sym typeface="Montserrat"/>
            </a:endParaRPr>
          </a:p>
        </p:txBody>
      </p:sp>
      <p:sp>
        <p:nvSpPr>
          <p:cNvPr id="198" name="Google Shape;198;p27"/>
          <p:cNvSpPr/>
          <p:nvPr/>
        </p:nvSpPr>
        <p:spPr>
          <a:xfrm>
            <a:off x="3874725" y="1129050"/>
            <a:ext cx="2434500" cy="3037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27"/>
          <p:cNvSpPr txBox="1"/>
          <p:nvPr/>
        </p:nvSpPr>
        <p:spPr>
          <a:xfrm>
            <a:off x="3874650" y="240945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rgbClr val="022986"/>
                </a:solidFill>
                <a:latin typeface="Montserrat"/>
                <a:ea typeface="Montserrat"/>
                <a:cs typeface="Montserrat"/>
                <a:sym typeface="Montserrat"/>
              </a:rPr>
              <a:t>Image </a:t>
            </a:r>
            <a:endParaRPr sz="1300" b="1">
              <a:solidFill>
                <a:srgbClr val="022986"/>
              </a:solidFill>
              <a:latin typeface="Montserrat"/>
              <a:ea typeface="Montserrat"/>
              <a:cs typeface="Montserrat"/>
              <a:sym typeface="Montserrat"/>
            </a:endParaRPr>
          </a:p>
        </p:txBody>
      </p:sp>
      <p:sp>
        <p:nvSpPr>
          <p:cNvPr id="200" name="Google Shape;200;p27"/>
          <p:cNvSpPr/>
          <p:nvPr/>
        </p:nvSpPr>
        <p:spPr>
          <a:xfrm>
            <a:off x="6440125" y="1129050"/>
            <a:ext cx="2434500" cy="30378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7"/>
          <p:cNvSpPr txBox="1"/>
          <p:nvPr/>
        </p:nvSpPr>
        <p:spPr>
          <a:xfrm>
            <a:off x="6440050" y="240945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rgbClr val="022986"/>
                </a:solidFill>
                <a:latin typeface="Montserrat"/>
                <a:ea typeface="Montserrat"/>
                <a:cs typeface="Montserrat"/>
                <a:sym typeface="Montserrat"/>
              </a:rPr>
              <a:t>Image </a:t>
            </a:r>
            <a:endParaRPr sz="1300" b="1">
              <a:solidFill>
                <a:srgbClr val="022986"/>
              </a:solidFill>
              <a:latin typeface="Montserrat"/>
              <a:ea typeface="Montserrat"/>
              <a:cs typeface="Montserrat"/>
              <a:sym typeface="Montserrat"/>
            </a:endParaRPr>
          </a:p>
        </p:txBody>
      </p:sp>
      <p:sp>
        <p:nvSpPr>
          <p:cNvPr id="202" name="Google Shape;202;p27"/>
          <p:cNvSpPr txBox="1"/>
          <p:nvPr/>
        </p:nvSpPr>
        <p:spPr>
          <a:xfrm>
            <a:off x="3874650" y="4166850"/>
            <a:ext cx="2434500" cy="159600"/>
          </a:xfrm>
          <a:prstGeom prst="rect">
            <a:avLst/>
          </a:prstGeom>
          <a:noFill/>
          <a:ln>
            <a:noFill/>
          </a:ln>
        </p:spPr>
        <p:txBody>
          <a:bodyPr spcFirstLastPara="1" wrap="square" lIns="0" tIns="18000" rIns="91425" bIns="18000" anchor="t" anchorCtr="0">
            <a:spAutoFit/>
          </a:bodyPr>
          <a:lstStyle/>
          <a:p>
            <a:pPr marL="0" lvl="0" indent="0" algn="l" rtl="0">
              <a:lnSpc>
                <a:spcPct val="115000"/>
              </a:lnSpc>
              <a:spcBef>
                <a:spcPts val="0"/>
              </a:spcBef>
              <a:spcAft>
                <a:spcPts val="1100"/>
              </a:spcAft>
              <a:buNone/>
            </a:pPr>
            <a:r>
              <a:rPr lang="pt-BR" sz="800">
                <a:solidFill>
                  <a:srgbClr val="022986"/>
                </a:solidFill>
                <a:latin typeface="Montserrat"/>
                <a:ea typeface="Montserrat"/>
                <a:cs typeface="Montserrat"/>
                <a:sym typeface="Montserrat"/>
              </a:rPr>
              <a:t>xxxxxx</a:t>
            </a:r>
            <a:endParaRPr sz="800">
              <a:solidFill>
                <a:srgbClr val="022986"/>
              </a:solidFill>
              <a:latin typeface="Montserrat"/>
              <a:ea typeface="Montserrat"/>
              <a:cs typeface="Montserrat"/>
              <a:sym typeface="Montserrat"/>
            </a:endParaRPr>
          </a:p>
        </p:txBody>
      </p:sp>
      <p:sp>
        <p:nvSpPr>
          <p:cNvPr id="203" name="Google Shape;203;p27"/>
          <p:cNvSpPr txBox="1"/>
          <p:nvPr/>
        </p:nvSpPr>
        <p:spPr>
          <a:xfrm>
            <a:off x="6440050" y="4166850"/>
            <a:ext cx="2434500" cy="159600"/>
          </a:xfrm>
          <a:prstGeom prst="rect">
            <a:avLst/>
          </a:prstGeom>
          <a:noFill/>
          <a:ln>
            <a:noFill/>
          </a:ln>
        </p:spPr>
        <p:txBody>
          <a:bodyPr spcFirstLastPara="1" wrap="square" lIns="0" tIns="18000" rIns="91425" bIns="18000" anchor="t" anchorCtr="0">
            <a:spAutoFit/>
          </a:bodyPr>
          <a:lstStyle/>
          <a:p>
            <a:pPr marL="0" lvl="0" indent="0" algn="l" rtl="0">
              <a:lnSpc>
                <a:spcPct val="115000"/>
              </a:lnSpc>
              <a:spcBef>
                <a:spcPts val="0"/>
              </a:spcBef>
              <a:spcAft>
                <a:spcPts val="1100"/>
              </a:spcAft>
              <a:buNone/>
            </a:pPr>
            <a:r>
              <a:rPr lang="pt-BR" sz="800">
                <a:solidFill>
                  <a:srgbClr val="022986"/>
                </a:solidFill>
                <a:latin typeface="Montserrat"/>
                <a:ea typeface="Montserrat"/>
                <a:cs typeface="Montserrat"/>
                <a:sym typeface="Montserrat"/>
              </a:rPr>
              <a:t>xxxxxx</a:t>
            </a:r>
            <a:endParaRPr sz="800">
              <a:solidFill>
                <a:srgbClr val="022986"/>
              </a:solidFill>
              <a:latin typeface="Montserrat"/>
              <a:ea typeface="Montserrat"/>
              <a:cs typeface="Montserrat"/>
              <a:sym typeface="Montserrat"/>
            </a:endParaRPr>
          </a:p>
        </p:txBody>
      </p:sp>
      <p:grpSp>
        <p:nvGrpSpPr>
          <p:cNvPr id="204" name="Google Shape;204;p27"/>
          <p:cNvGrpSpPr/>
          <p:nvPr/>
        </p:nvGrpSpPr>
        <p:grpSpPr>
          <a:xfrm>
            <a:off x="182850" y="128369"/>
            <a:ext cx="8995650" cy="491100"/>
            <a:chOff x="182850" y="128369"/>
            <a:chExt cx="8995650" cy="491100"/>
          </a:xfrm>
        </p:grpSpPr>
        <p:pic>
          <p:nvPicPr>
            <p:cNvPr id="205" name="Google Shape;205;p27"/>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206" name="Google Shape;206;p27"/>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207" name="Google Shape;207;p27"/>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p:nvPr/>
        </p:nvSpPr>
        <p:spPr>
          <a:xfrm>
            <a:off x="1083400" y="2015400"/>
            <a:ext cx="3210300" cy="2667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pt-BR" sz="1100">
                <a:solidFill>
                  <a:srgbClr val="022986"/>
                </a:solidFill>
                <a:latin typeface="Montserrat"/>
                <a:ea typeface="Montserrat"/>
                <a:cs typeface="Montserrat"/>
                <a:sym typeface="Montserrat"/>
              </a:rPr>
              <a:t>Lorem ipsum dolor sit amet, consectetur adipiscing elit, sed do eiusmod tempor incididunt ut labore et dolore magna aliqua. </a:t>
            </a:r>
            <a:endParaRPr sz="1100">
              <a:solidFill>
                <a:srgbClr val="022986"/>
              </a:solidFill>
              <a:latin typeface="Montserrat"/>
              <a:ea typeface="Montserrat"/>
              <a:cs typeface="Montserrat"/>
              <a:sym typeface="Montserrat"/>
            </a:endParaRPr>
          </a:p>
          <a:p>
            <a:pPr marL="0" lvl="0" indent="0" algn="l" rtl="0">
              <a:lnSpc>
                <a:spcPct val="100000"/>
              </a:lnSpc>
              <a:spcBef>
                <a:spcPts val="1100"/>
              </a:spcBef>
              <a:spcAft>
                <a:spcPts val="0"/>
              </a:spcAft>
              <a:buNone/>
            </a:pPr>
            <a:r>
              <a:rPr lang="pt-BR" sz="1100">
                <a:solidFill>
                  <a:srgbClr val="022986"/>
                </a:solidFill>
                <a:latin typeface="Montserrat"/>
                <a:ea typeface="Montserrat"/>
                <a:cs typeface="Montserrat"/>
                <a:sym typeface="Montserrat"/>
              </a:rPr>
              <a:t>Ut enim ad minim veniam, quis nostrud exercitation ullamco laboris nisi ut aliquip ex ea commodo r adipiscing elit, sed do eiusmod tempor incididunt ut labore et dolore magna consequat. </a:t>
            </a:r>
            <a:endParaRPr sz="1100">
              <a:solidFill>
                <a:srgbClr val="022986"/>
              </a:solidFill>
              <a:latin typeface="Montserrat"/>
              <a:ea typeface="Montserrat"/>
              <a:cs typeface="Montserrat"/>
              <a:sym typeface="Montserrat"/>
            </a:endParaRPr>
          </a:p>
          <a:p>
            <a:pPr marL="0" lvl="0" indent="0" algn="l" rtl="0">
              <a:spcBef>
                <a:spcPts val="1100"/>
              </a:spcBef>
              <a:spcAft>
                <a:spcPts val="1100"/>
              </a:spcAft>
              <a:buClr>
                <a:schemeClr val="dk1"/>
              </a:buClr>
              <a:buSzPts val="1100"/>
              <a:buFont typeface="Arial"/>
              <a:buNone/>
            </a:pPr>
            <a:r>
              <a:rPr lang="pt-BR" sz="1100">
                <a:solidFill>
                  <a:srgbClr val="022986"/>
                </a:solidFill>
                <a:latin typeface="Montserrat"/>
                <a:ea typeface="Montserrat"/>
                <a:cs typeface="Montserrat"/>
                <a:sym typeface="Montserrat"/>
              </a:rPr>
              <a:t>Lorem ipsum dolor sit amet, consectetur adipiscing elit, sed do eiusmod tempor incididunt ut labore et dolore magna aliqua. </a:t>
            </a:r>
            <a:endParaRPr sz="1100">
              <a:solidFill>
                <a:srgbClr val="022986"/>
              </a:solidFill>
              <a:latin typeface="Montserrat"/>
              <a:ea typeface="Montserrat"/>
              <a:cs typeface="Montserrat"/>
              <a:sym typeface="Montserrat"/>
            </a:endParaRPr>
          </a:p>
        </p:txBody>
      </p:sp>
      <p:sp>
        <p:nvSpPr>
          <p:cNvPr id="213" name="Google Shape;213;p28"/>
          <p:cNvSpPr txBox="1"/>
          <p:nvPr/>
        </p:nvSpPr>
        <p:spPr>
          <a:xfrm>
            <a:off x="4880700" y="2015400"/>
            <a:ext cx="3006000" cy="2019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 aliquip ex ea commodo consequat. </a:t>
            </a:r>
            <a:endParaRPr sz="1100">
              <a:solidFill>
                <a:srgbClr val="022986"/>
              </a:solidFill>
              <a:latin typeface="Montserrat"/>
              <a:ea typeface="Montserrat"/>
              <a:cs typeface="Montserrat"/>
              <a:sym typeface="Montserrat"/>
            </a:endParaRPr>
          </a:p>
          <a:p>
            <a:pPr marL="0" lvl="0" indent="0" algn="l" rtl="0">
              <a:lnSpc>
                <a:spcPct val="100000"/>
              </a:lnSpc>
              <a:spcBef>
                <a:spcPts val="1100"/>
              </a:spcBef>
              <a:spcAft>
                <a:spcPts val="1100"/>
              </a:spcAft>
              <a:buNone/>
            </a:pPr>
            <a:r>
              <a:rPr lang="pt-BR" sz="1100">
                <a:solidFill>
                  <a:srgbClr val="022986"/>
                </a:solidFill>
                <a:latin typeface="Montserrat"/>
                <a:ea typeface="Montserrat"/>
                <a:cs typeface="Montserrat"/>
                <a:sym typeface="Montserrat"/>
              </a:rPr>
              <a:t>Velit esse cillum dolore eu r adipiscing elit, sed do eiusmod tempor incididunt ut labore et dolore magna fugiat nulla pariatur. </a:t>
            </a:r>
            <a:endParaRPr sz="1100">
              <a:solidFill>
                <a:srgbClr val="022986"/>
              </a:solidFill>
              <a:latin typeface="Montserrat"/>
              <a:ea typeface="Montserrat"/>
              <a:cs typeface="Montserrat"/>
              <a:sym typeface="Montserrat"/>
            </a:endParaRPr>
          </a:p>
        </p:txBody>
      </p:sp>
      <p:grpSp>
        <p:nvGrpSpPr>
          <p:cNvPr id="214" name="Google Shape;214;p28"/>
          <p:cNvGrpSpPr/>
          <p:nvPr/>
        </p:nvGrpSpPr>
        <p:grpSpPr>
          <a:xfrm>
            <a:off x="182850" y="128369"/>
            <a:ext cx="8995650" cy="491100"/>
            <a:chOff x="182850" y="128369"/>
            <a:chExt cx="8995650" cy="491100"/>
          </a:xfrm>
        </p:grpSpPr>
        <p:pic>
          <p:nvPicPr>
            <p:cNvPr id="215" name="Google Shape;215;p28"/>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216" name="Google Shape;216;p28"/>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217" name="Google Shape;217;p28"/>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
        <p:nvSpPr>
          <p:cNvPr id="218" name="Google Shape;218;p28"/>
          <p:cNvSpPr txBox="1"/>
          <p:nvPr/>
        </p:nvSpPr>
        <p:spPr>
          <a:xfrm>
            <a:off x="715100" y="1162600"/>
            <a:ext cx="7206900" cy="8883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sz="1700" b="1">
                <a:solidFill>
                  <a:schemeClr val="lt1"/>
                </a:solidFill>
                <a:highlight>
                  <a:srgbClr val="009445"/>
                </a:highlight>
                <a:latin typeface="Montserrat"/>
                <a:ea typeface="Montserrat"/>
                <a:cs typeface="Montserrat"/>
                <a:sym typeface="Montserrat"/>
              </a:rPr>
              <a:t>Duis aute irure reprehenderit in cillum dolore  it fugiat.</a:t>
            </a:r>
            <a:endParaRPr sz="1700" b="1">
              <a:solidFill>
                <a:schemeClr val="lt1"/>
              </a:solidFill>
              <a:highlight>
                <a:srgbClr val="009445"/>
              </a:highlight>
              <a:latin typeface="Montserrat"/>
              <a:ea typeface="Montserrat"/>
              <a:cs typeface="Montserrat"/>
              <a:sym typeface="Montserrat"/>
            </a:endParaRPr>
          </a:p>
          <a:p>
            <a:pPr marL="0" lvl="0" indent="0" algn="ctr" rtl="0">
              <a:spcBef>
                <a:spcPts val="1100"/>
              </a:spcBef>
              <a:spcAft>
                <a:spcPts val="0"/>
              </a:spcAft>
              <a:buNone/>
            </a:pPr>
            <a:r>
              <a:rPr lang="pt-BR" sz="1700" b="1">
                <a:solidFill>
                  <a:srgbClr val="0000FF"/>
                </a:solidFill>
                <a:highlight>
                  <a:srgbClr val="FFCB05"/>
                </a:highlight>
                <a:latin typeface="Montserrat"/>
                <a:ea typeface="Montserrat"/>
                <a:cs typeface="Montserrat"/>
                <a:sym typeface="Montserrat"/>
              </a:rPr>
              <a:t> </a:t>
            </a:r>
            <a:endParaRPr sz="1700" b="1">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p:nvPr/>
        </p:nvSpPr>
        <p:spPr>
          <a:xfrm>
            <a:off x="5187225" y="2410225"/>
            <a:ext cx="2934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700" b="1">
                <a:solidFill>
                  <a:srgbClr val="022986"/>
                </a:solidFill>
                <a:latin typeface="Montserrat"/>
                <a:ea typeface="Montserrat"/>
                <a:cs typeface="Montserrat"/>
                <a:sym typeface="Montserrat"/>
              </a:rPr>
              <a:t>Auteurs + e-mail</a:t>
            </a:r>
            <a:endParaRPr sz="1700" b="1">
              <a:solidFill>
                <a:srgbClr val="022986"/>
              </a:solidFill>
              <a:latin typeface="Montserrat"/>
              <a:ea typeface="Montserrat"/>
              <a:cs typeface="Montserrat"/>
              <a:sym typeface="Montserrat"/>
            </a:endParaRPr>
          </a:p>
          <a:p>
            <a:pPr marL="0" lvl="0" indent="0" algn="l" rtl="0">
              <a:spcBef>
                <a:spcPts val="0"/>
              </a:spcBef>
              <a:spcAft>
                <a:spcPts val="0"/>
              </a:spcAft>
              <a:buNone/>
            </a:pPr>
            <a:endParaRPr sz="1700" b="1">
              <a:solidFill>
                <a:srgbClr val="022986"/>
              </a:solidFill>
              <a:latin typeface="Montserrat"/>
              <a:ea typeface="Montserrat"/>
              <a:cs typeface="Montserrat"/>
              <a:sym typeface="Montserrat"/>
            </a:endParaRPr>
          </a:p>
        </p:txBody>
      </p:sp>
      <p:sp>
        <p:nvSpPr>
          <p:cNvPr id="224" name="Google Shape;224;p29"/>
          <p:cNvSpPr txBox="1"/>
          <p:nvPr/>
        </p:nvSpPr>
        <p:spPr>
          <a:xfrm>
            <a:off x="5289975" y="4497000"/>
            <a:ext cx="2934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200">
                <a:solidFill>
                  <a:schemeClr val="lt1"/>
                </a:solidFill>
                <a:latin typeface="Roboto"/>
                <a:ea typeface="Roboto"/>
                <a:cs typeface="Roboto"/>
                <a:sym typeface="Roboto"/>
              </a:rPr>
              <a:t>JUNHO | 2024</a:t>
            </a:r>
            <a:endParaRPr sz="1200">
              <a:solidFill>
                <a:schemeClr val="lt1"/>
              </a:solidFill>
              <a:latin typeface="Roboto"/>
              <a:ea typeface="Roboto"/>
              <a:cs typeface="Roboto"/>
              <a:sym typeface="Roboto"/>
            </a:endParaRPr>
          </a:p>
          <a:p>
            <a:pPr marL="0" lvl="0" indent="0" algn="ctr" rtl="0">
              <a:spcBef>
                <a:spcPts val="0"/>
              </a:spcBef>
              <a:spcAft>
                <a:spcPts val="0"/>
              </a:spcAft>
              <a:buNone/>
            </a:pPr>
            <a:endParaRPr sz="1800" b="1">
              <a:solidFill>
                <a:srgbClr val="0000FF"/>
              </a:solidFill>
            </a:endParaRPr>
          </a:p>
        </p:txBody>
      </p:sp>
      <p:pic>
        <p:nvPicPr>
          <p:cNvPr id="225" name="Google Shape;225;p29"/>
          <p:cNvPicPr preferRelativeResize="0"/>
          <p:nvPr/>
        </p:nvPicPr>
        <p:blipFill rotWithShape="1">
          <a:blip r:embed="rId3">
            <a:alphaModFix/>
          </a:blip>
          <a:srcRect l="8305" t="28129" r="9220" b="28767"/>
          <a:stretch/>
        </p:blipFill>
        <p:spPr>
          <a:xfrm>
            <a:off x="-76200" y="1197525"/>
            <a:ext cx="5054854" cy="2583423"/>
          </a:xfrm>
          <a:prstGeom prst="rect">
            <a:avLst/>
          </a:prstGeom>
          <a:noFill/>
          <a:ln>
            <a:noFill/>
          </a:ln>
        </p:spPr>
      </p:pic>
      <p:pic>
        <p:nvPicPr>
          <p:cNvPr id="226" name="Google Shape;226;p29"/>
          <p:cNvPicPr preferRelativeResize="0"/>
          <p:nvPr/>
        </p:nvPicPr>
        <p:blipFill rotWithShape="1">
          <a:blip r:embed="rId4">
            <a:alphaModFix/>
          </a:blip>
          <a:srcRect l="9392" t="41899" r="4593" b="11369"/>
          <a:stretch/>
        </p:blipFill>
        <p:spPr>
          <a:xfrm>
            <a:off x="1426798" y="3768975"/>
            <a:ext cx="2048848" cy="1088500"/>
          </a:xfrm>
          <a:prstGeom prst="rect">
            <a:avLst/>
          </a:prstGeom>
          <a:noFill/>
          <a:ln>
            <a:noFill/>
          </a:ln>
        </p:spPr>
      </p:pic>
      <p:sp>
        <p:nvSpPr>
          <p:cNvPr id="227" name="Google Shape;227;p29"/>
          <p:cNvSpPr txBox="1"/>
          <p:nvPr/>
        </p:nvSpPr>
        <p:spPr>
          <a:xfrm>
            <a:off x="5142444" y="1197525"/>
            <a:ext cx="34578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300" b="1">
                <a:solidFill>
                  <a:srgbClr val="022986"/>
                </a:solidFill>
                <a:latin typeface="Montserrat"/>
                <a:ea typeface="Montserrat"/>
                <a:cs typeface="Montserrat"/>
                <a:sym typeface="Montserrat"/>
              </a:rPr>
              <a:t>TÍTULO  /  TITRE</a:t>
            </a:r>
            <a:endParaRPr sz="2300" b="1">
              <a:solidFill>
                <a:srgbClr val="022986"/>
              </a:solidFill>
              <a:latin typeface="Montserrat"/>
              <a:ea typeface="Montserrat"/>
              <a:cs typeface="Montserrat"/>
              <a:sym typeface="Montserrat"/>
            </a:endParaRPr>
          </a:p>
          <a:p>
            <a:pPr marL="0" lvl="0" indent="0" algn="l" rtl="0">
              <a:spcBef>
                <a:spcPts val="0"/>
              </a:spcBef>
              <a:spcAft>
                <a:spcPts val="0"/>
              </a:spcAft>
              <a:buNone/>
            </a:pPr>
            <a:endParaRPr sz="1800" b="1">
              <a:solidFill>
                <a:srgbClr val="02298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p:nvPr/>
        </p:nvSpPr>
        <p:spPr>
          <a:xfrm>
            <a:off x="25" y="-30875"/>
            <a:ext cx="9144000" cy="52554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30"/>
          <p:cNvSpPr txBox="1"/>
          <p:nvPr/>
        </p:nvSpPr>
        <p:spPr>
          <a:xfrm>
            <a:off x="3090625" y="3910675"/>
            <a:ext cx="296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b="1">
                <a:solidFill>
                  <a:schemeClr val="lt1"/>
                </a:solidFill>
                <a:latin typeface="Montserrat"/>
                <a:ea typeface="Montserrat"/>
                <a:cs typeface="Montserrat"/>
                <a:sym typeface="Montserrat"/>
              </a:rPr>
              <a:t>ifbae.com</a:t>
            </a:r>
            <a:endParaRPr sz="800" b="1">
              <a:solidFill>
                <a:schemeClr val="lt1"/>
              </a:solidFill>
              <a:latin typeface="Montserrat"/>
              <a:ea typeface="Montserrat"/>
              <a:cs typeface="Montserrat"/>
              <a:sym typeface="Montserrat"/>
            </a:endParaRPr>
          </a:p>
        </p:txBody>
      </p:sp>
      <p:pic>
        <p:nvPicPr>
          <p:cNvPr id="234" name="Google Shape;234;p30"/>
          <p:cNvPicPr preferRelativeResize="0"/>
          <p:nvPr/>
        </p:nvPicPr>
        <p:blipFill>
          <a:blip r:embed="rId3">
            <a:alphaModFix/>
          </a:blip>
          <a:stretch>
            <a:fillRect/>
          </a:stretch>
        </p:blipFill>
        <p:spPr>
          <a:xfrm>
            <a:off x="2354025" y="2181875"/>
            <a:ext cx="4435948" cy="779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p:nvPr/>
        </p:nvSpPr>
        <p:spPr>
          <a:xfrm>
            <a:off x="25" y="0"/>
            <a:ext cx="9144000" cy="38148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4"/>
          <p:cNvSpPr/>
          <p:nvPr/>
        </p:nvSpPr>
        <p:spPr>
          <a:xfrm>
            <a:off x="25" y="4983000"/>
            <a:ext cx="9144000" cy="1605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2" name="Google Shape;62;p14" title="GFRENOBLE_FOTO_FR.jpg"/>
          <p:cNvPicPr preferRelativeResize="0"/>
          <p:nvPr/>
        </p:nvPicPr>
        <p:blipFill rotWithShape="1">
          <a:blip r:embed="rId3">
            <a:alphaModFix/>
          </a:blip>
          <a:srcRect l="7380" t="13196" r="6797" b="5542"/>
          <a:stretch/>
        </p:blipFill>
        <p:spPr>
          <a:xfrm>
            <a:off x="25" y="179250"/>
            <a:ext cx="9144003" cy="3635549"/>
          </a:xfrm>
          <a:prstGeom prst="rect">
            <a:avLst/>
          </a:prstGeom>
          <a:noFill/>
          <a:ln>
            <a:noFill/>
          </a:ln>
        </p:spPr>
      </p:pic>
      <p:pic>
        <p:nvPicPr>
          <p:cNvPr id="63" name="Google Shape;63;p14" title="LOGO_IFBAE_Assinatura_Conjunta_horz.jpg"/>
          <p:cNvPicPr preferRelativeResize="0"/>
          <p:nvPr/>
        </p:nvPicPr>
        <p:blipFill>
          <a:blip r:embed="rId4">
            <a:alphaModFix/>
          </a:blip>
          <a:stretch>
            <a:fillRect/>
          </a:stretch>
        </p:blipFill>
        <p:spPr>
          <a:xfrm>
            <a:off x="2496638" y="4027999"/>
            <a:ext cx="4150723" cy="74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p:nvPr/>
        </p:nvSpPr>
        <p:spPr>
          <a:xfrm>
            <a:off x="25" y="0"/>
            <a:ext cx="9144000" cy="38148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9" name="Google Shape;69;p15" title="LOGO_IFBAE_Assinatura_Conjunta_horz.jpg"/>
          <p:cNvPicPr preferRelativeResize="0"/>
          <p:nvPr/>
        </p:nvPicPr>
        <p:blipFill>
          <a:blip r:embed="rId3">
            <a:alphaModFix/>
          </a:blip>
          <a:stretch>
            <a:fillRect/>
          </a:stretch>
        </p:blipFill>
        <p:spPr>
          <a:xfrm>
            <a:off x="2496638" y="4027999"/>
            <a:ext cx="4150723" cy="741800"/>
          </a:xfrm>
          <a:prstGeom prst="rect">
            <a:avLst/>
          </a:prstGeom>
          <a:noFill/>
          <a:ln>
            <a:noFill/>
          </a:ln>
        </p:spPr>
      </p:pic>
      <p:sp>
        <p:nvSpPr>
          <p:cNvPr id="70" name="Google Shape;70;p15"/>
          <p:cNvSpPr/>
          <p:nvPr/>
        </p:nvSpPr>
        <p:spPr>
          <a:xfrm>
            <a:off x="25" y="4983000"/>
            <a:ext cx="9144000" cy="1605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1" name="Google Shape;71;p15" title="GFRENOBLE_FOTO_BR.jpg"/>
          <p:cNvPicPr preferRelativeResize="0"/>
          <p:nvPr/>
        </p:nvPicPr>
        <p:blipFill rotWithShape="1">
          <a:blip r:embed="rId4">
            <a:alphaModFix/>
          </a:blip>
          <a:srcRect l="7380" t="13369" r="6797" b="5355"/>
          <a:stretch/>
        </p:blipFill>
        <p:spPr>
          <a:xfrm>
            <a:off x="0" y="179250"/>
            <a:ext cx="9144003" cy="3635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5187225" y="3728175"/>
            <a:ext cx="2934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700" b="1">
                <a:solidFill>
                  <a:srgbClr val="022986"/>
                </a:solidFill>
                <a:latin typeface="Montserrat"/>
                <a:ea typeface="Montserrat"/>
                <a:cs typeface="Montserrat"/>
                <a:sym typeface="Montserrat"/>
              </a:rPr>
              <a:t>Auteurs</a:t>
            </a:r>
            <a:endParaRPr sz="1700" b="1">
              <a:solidFill>
                <a:srgbClr val="022986"/>
              </a:solidFill>
              <a:latin typeface="Montserrat"/>
              <a:ea typeface="Montserrat"/>
              <a:cs typeface="Montserrat"/>
              <a:sym typeface="Montserrat"/>
            </a:endParaRPr>
          </a:p>
          <a:p>
            <a:pPr marL="0" lvl="0" indent="0" algn="l" rtl="0">
              <a:spcBef>
                <a:spcPts val="0"/>
              </a:spcBef>
              <a:spcAft>
                <a:spcPts val="0"/>
              </a:spcAft>
              <a:buNone/>
            </a:pPr>
            <a:endParaRPr sz="1700" b="1">
              <a:solidFill>
                <a:srgbClr val="022986"/>
              </a:solidFill>
              <a:latin typeface="Montserrat"/>
              <a:ea typeface="Montserrat"/>
              <a:cs typeface="Montserrat"/>
              <a:sym typeface="Montserrat"/>
            </a:endParaRPr>
          </a:p>
        </p:txBody>
      </p:sp>
      <p:sp>
        <p:nvSpPr>
          <p:cNvPr id="77" name="Google Shape;77;p16"/>
          <p:cNvSpPr txBox="1"/>
          <p:nvPr/>
        </p:nvSpPr>
        <p:spPr>
          <a:xfrm>
            <a:off x="5289975" y="4497000"/>
            <a:ext cx="2934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200">
                <a:solidFill>
                  <a:schemeClr val="lt1"/>
                </a:solidFill>
                <a:latin typeface="Roboto"/>
                <a:ea typeface="Roboto"/>
                <a:cs typeface="Roboto"/>
                <a:sym typeface="Roboto"/>
              </a:rPr>
              <a:t>JUNHO | 2024</a:t>
            </a:r>
            <a:endParaRPr sz="1200">
              <a:solidFill>
                <a:schemeClr val="lt1"/>
              </a:solidFill>
              <a:latin typeface="Roboto"/>
              <a:ea typeface="Roboto"/>
              <a:cs typeface="Roboto"/>
              <a:sym typeface="Roboto"/>
            </a:endParaRPr>
          </a:p>
          <a:p>
            <a:pPr marL="0" lvl="0" indent="0" algn="ctr" rtl="0">
              <a:spcBef>
                <a:spcPts val="0"/>
              </a:spcBef>
              <a:spcAft>
                <a:spcPts val="0"/>
              </a:spcAft>
              <a:buNone/>
            </a:pPr>
            <a:endParaRPr sz="1800" b="1">
              <a:solidFill>
                <a:srgbClr val="0000FF"/>
              </a:solidFill>
            </a:endParaRPr>
          </a:p>
        </p:txBody>
      </p:sp>
      <p:pic>
        <p:nvPicPr>
          <p:cNvPr id="78" name="Google Shape;78;p16"/>
          <p:cNvPicPr preferRelativeResize="0"/>
          <p:nvPr/>
        </p:nvPicPr>
        <p:blipFill rotWithShape="1">
          <a:blip r:embed="rId3">
            <a:alphaModFix/>
          </a:blip>
          <a:srcRect l="8305" t="28129" r="9220" b="28767"/>
          <a:stretch/>
        </p:blipFill>
        <p:spPr>
          <a:xfrm>
            <a:off x="1" y="1018923"/>
            <a:ext cx="4572000" cy="2336660"/>
          </a:xfrm>
          <a:prstGeom prst="rect">
            <a:avLst/>
          </a:prstGeom>
          <a:noFill/>
          <a:ln>
            <a:noFill/>
          </a:ln>
        </p:spPr>
      </p:pic>
      <p:sp>
        <p:nvSpPr>
          <p:cNvPr id="79" name="Google Shape;79;p16"/>
          <p:cNvSpPr txBox="1"/>
          <p:nvPr/>
        </p:nvSpPr>
        <p:spPr>
          <a:xfrm>
            <a:off x="5187219" y="1197525"/>
            <a:ext cx="34578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300" b="1">
                <a:solidFill>
                  <a:srgbClr val="022986"/>
                </a:solidFill>
                <a:latin typeface="Montserrat"/>
                <a:ea typeface="Montserrat"/>
                <a:cs typeface="Montserrat"/>
                <a:sym typeface="Montserrat"/>
              </a:rPr>
              <a:t>TÍTULO  /  TITRE</a:t>
            </a:r>
            <a:br>
              <a:rPr lang="pt-BR" sz="2300" b="1">
                <a:solidFill>
                  <a:srgbClr val="022986"/>
                </a:solidFill>
                <a:latin typeface="Montserrat"/>
                <a:ea typeface="Montserrat"/>
                <a:cs typeface="Montserrat"/>
                <a:sym typeface="Montserrat"/>
              </a:rPr>
            </a:br>
            <a:r>
              <a:rPr lang="pt-BR" sz="2300" b="1">
                <a:solidFill>
                  <a:srgbClr val="022986"/>
                </a:solidFill>
                <a:latin typeface="Montserrat"/>
                <a:ea typeface="Montserrat"/>
                <a:cs typeface="Montserrat"/>
                <a:sym typeface="Montserrat"/>
              </a:rPr>
              <a:t>TÍTULO  /  TITRE</a:t>
            </a:r>
            <a:endParaRPr sz="2300" b="1">
              <a:solidFill>
                <a:srgbClr val="022986"/>
              </a:solidFill>
              <a:latin typeface="Montserrat"/>
              <a:ea typeface="Montserrat"/>
              <a:cs typeface="Montserrat"/>
              <a:sym typeface="Montserrat"/>
            </a:endParaRPr>
          </a:p>
          <a:p>
            <a:pPr marL="0" lvl="0" indent="0" algn="l" rtl="0">
              <a:spcBef>
                <a:spcPts val="0"/>
              </a:spcBef>
              <a:spcAft>
                <a:spcPts val="0"/>
              </a:spcAft>
              <a:buNone/>
            </a:pPr>
            <a:r>
              <a:rPr lang="pt-BR" sz="2300" b="1">
                <a:solidFill>
                  <a:srgbClr val="022986"/>
                </a:solidFill>
                <a:latin typeface="Montserrat"/>
                <a:ea typeface="Montserrat"/>
                <a:cs typeface="Montserrat"/>
                <a:sym typeface="Montserrat"/>
              </a:rPr>
              <a:t>TÍTULO  /  TITRE</a:t>
            </a:r>
            <a:endParaRPr sz="2300" b="1">
              <a:solidFill>
                <a:srgbClr val="022986"/>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pt-BR" sz="2300" b="1">
                <a:solidFill>
                  <a:srgbClr val="022986"/>
                </a:solidFill>
                <a:latin typeface="Montserrat"/>
                <a:ea typeface="Montserrat"/>
                <a:cs typeface="Montserrat"/>
                <a:sym typeface="Montserrat"/>
              </a:rPr>
              <a:t>TÍTULO  /  TITRE</a:t>
            </a:r>
            <a:endParaRPr sz="2300" b="1">
              <a:solidFill>
                <a:srgbClr val="022986"/>
              </a:solidFill>
              <a:latin typeface="Montserrat"/>
              <a:ea typeface="Montserrat"/>
              <a:cs typeface="Montserrat"/>
              <a:sym typeface="Montserrat"/>
            </a:endParaRPr>
          </a:p>
          <a:p>
            <a:pPr marL="0" lvl="0" indent="0" algn="l" rtl="0">
              <a:spcBef>
                <a:spcPts val="0"/>
              </a:spcBef>
              <a:spcAft>
                <a:spcPts val="0"/>
              </a:spcAft>
              <a:buNone/>
            </a:pPr>
            <a:endParaRPr sz="1800" b="1">
              <a:solidFill>
                <a:srgbClr val="022986"/>
              </a:solidFill>
            </a:endParaRPr>
          </a:p>
        </p:txBody>
      </p:sp>
      <p:sp>
        <p:nvSpPr>
          <p:cNvPr id="80" name="Google Shape;80;p16"/>
          <p:cNvSpPr txBox="1"/>
          <p:nvPr/>
        </p:nvSpPr>
        <p:spPr>
          <a:xfrm>
            <a:off x="256900" y="4635600"/>
            <a:ext cx="366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solidFill>
                  <a:srgbClr val="022986"/>
                </a:solidFill>
                <a:latin typeface="Montserrat"/>
                <a:ea typeface="Montserrat"/>
                <a:cs typeface="Montserrat"/>
                <a:sym typeface="Montserrat"/>
              </a:rPr>
              <a:t>22-23.05.2025 / Grenoble France</a:t>
            </a:r>
            <a:endParaRPr sz="1600" b="1">
              <a:solidFill>
                <a:srgbClr val="022986"/>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0" y="1536300"/>
            <a:ext cx="3743100" cy="5541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7"/>
          <p:cNvSpPr txBox="1"/>
          <p:nvPr/>
        </p:nvSpPr>
        <p:spPr>
          <a:xfrm>
            <a:off x="4004400" y="1536300"/>
            <a:ext cx="3172200" cy="29367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Lorem ipsum dolor</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Quis nostrud</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Velit esse cillum</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Lorem ipsum dolor</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Quis nostrud quis nostrud </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Lorem ipsum dolor</a:t>
            </a:r>
            <a:endParaRPr>
              <a:solidFill>
                <a:srgbClr val="022986"/>
              </a:solidFill>
              <a:latin typeface="Montserrat"/>
              <a:ea typeface="Montserrat"/>
              <a:cs typeface="Montserrat"/>
              <a:sym typeface="Montserrat"/>
            </a:endParaRPr>
          </a:p>
          <a:p>
            <a:pPr marL="457200" lvl="0" indent="-317500" algn="l" rtl="0">
              <a:lnSpc>
                <a:spcPct val="150000"/>
              </a:lnSpc>
              <a:spcBef>
                <a:spcPts val="0"/>
              </a:spcBef>
              <a:spcAft>
                <a:spcPts val="0"/>
              </a:spcAft>
              <a:buClr>
                <a:srgbClr val="FF0000"/>
              </a:buClr>
              <a:buSzPts val="1400"/>
              <a:buFont typeface="Montserrat"/>
              <a:buChar char="➔"/>
            </a:pPr>
            <a:r>
              <a:rPr lang="pt-BR">
                <a:solidFill>
                  <a:srgbClr val="022986"/>
                </a:solidFill>
                <a:latin typeface="Montserrat"/>
                <a:ea typeface="Montserrat"/>
                <a:cs typeface="Montserrat"/>
                <a:sym typeface="Montserrat"/>
              </a:rPr>
              <a:t>Quis nostrud</a:t>
            </a:r>
            <a:endParaRPr>
              <a:solidFill>
                <a:srgbClr val="022986"/>
              </a:solidFill>
              <a:latin typeface="Montserrat"/>
              <a:ea typeface="Montserrat"/>
              <a:cs typeface="Montserrat"/>
              <a:sym typeface="Montserrat"/>
            </a:endParaRPr>
          </a:p>
          <a:p>
            <a:pPr marL="457200" lvl="0" indent="0" algn="l" rtl="0">
              <a:lnSpc>
                <a:spcPct val="150000"/>
              </a:lnSpc>
              <a:spcBef>
                <a:spcPts val="1100"/>
              </a:spcBef>
              <a:spcAft>
                <a:spcPts val="0"/>
              </a:spcAft>
              <a:buNone/>
            </a:pPr>
            <a:endParaRPr sz="1600">
              <a:solidFill>
                <a:srgbClr val="022986"/>
              </a:solidFill>
              <a:latin typeface="Montserrat"/>
              <a:ea typeface="Montserrat"/>
              <a:cs typeface="Montserrat"/>
              <a:sym typeface="Montserrat"/>
            </a:endParaRPr>
          </a:p>
          <a:p>
            <a:pPr marL="457200" lvl="0" indent="0" algn="l" rtl="0">
              <a:lnSpc>
                <a:spcPct val="200000"/>
              </a:lnSpc>
              <a:spcBef>
                <a:spcPts val="1100"/>
              </a:spcBef>
              <a:spcAft>
                <a:spcPts val="0"/>
              </a:spcAft>
              <a:buNone/>
            </a:pPr>
            <a:endParaRPr sz="1600">
              <a:solidFill>
                <a:schemeClr val="dk1"/>
              </a:solidFill>
              <a:latin typeface="Montserrat"/>
              <a:ea typeface="Montserrat"/>
              <a:cs typeface="Montserrat"/>
              <a:sym typeface="Montserrat"/>
            </a:endParaRPr>
          </a:p>
          <a:p>
            <a:pPr marL="457200" lvl="0" indent="0" algn="l" rtl="0">
              <a:lnSpc>
                <a:spcPct val="115000"/>
              </a:lnSpc>
              <a:spcBef>
                <a:spcPts val="1100"/>
              </a:spcBef>
              <a:spcAft>
                <a:spcPts val="1100"/>
              </a:spcAft>
              <a:buNone/>
            </a:pPr>
            <a:endParaRPr>
              <a:solidFill>
                <a:schemeClr val="dk1"/>
              </a:solidFill>
              <a:latin typeface="Montserrat Light"/>
              <a:ea typeface="Montserrat Light"/>
              <a:cs typeface="Montserrat Light"/>
              <a:sym typeface="Montserrat Light"/>
            </a:endParaRPr>
          </a:p>
        </p:txBody>
      </p:sp>
      <p:sp>
        <p:nvSpPr>
          <p:cNvPr id="87" name="Google Shape;87;p17"/>
          <p:cNvSpPr txBox="1"/>
          <p:nvPr/>
        </p:nvSpPr>
        <p:spPr>
          <a:xfrm>
            <a:off x="-221850" y="1536300"/>
            <a:ext cx="35583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2400" b="1">
                <a:solidFill>
                  <a:schemeClr val="lt1"/>
                </a:solidFill>
                <a:latin typeface="Montserrat"/>
                <a:ea typeface="Montserrat"/>
                <a:cs typeface="Montserrat"/>
                <a:sym typeface="Montserrat"/>
              </a:rPr>
              <a:t>AGENDA</a:t>
            </a:r>
            <a:endParaRPr sz="1800" b="1">
              <a:solidFill>
                <a:schemeClr val="lt1"/>
              </a:solidFill>
              <a:latin typeface="Montserrat"/>
              <a:ea typeface="Montserrat"/>
              <a:cs typeface="Montserrat"/>
              <a:sym typeface="Montserrat"/>
            </a:endParaRPr>
          </a:p>
        </p:txBody>
      </p:sp>
      <p:grpSp>
        <p:nvGrpSpPr>
          <p:cNvPr id="88" name="Google Shape;88;p17"/>
          <p:cNvGrpSpPr/>
          <p:nvPr/>
        </p:nvGrpSpPr>
        <p:grpSpPr>
          <a:xfrm>
            <a:off x="182850" y="128369"/>
            <a:ext cx="8995650" cy="383400"/>
            <a:chOff x="182850" y="128369"/>
            <a:chExt cx="8995650" cy="383400"/>
          </a:xfrm>
        </p:grpSpPr>
        <p:pic>
          <p:nvPicPr>
            <p:cNvPr id="89" name="Google Shape;89;p17"/>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90" name="Google Shape;90;p17"/>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91" name="Google Shape;91;p17"/>
            <p:cNvSpPr txBox="1"/>
            <p:nvPr/>
          </p:nvSpPr>
          <p:spPr>
            <a:xfrm>
              <a:off x="6059125" y="128369"/>
              <a:ext cx="2845200" cy="3834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p:nvPr/>
        </p:nvSpPr>
        <p:spPr>
          <a:xfrm>
            <a:off x="25" y="-91500"/>
            <a:ext cx="9144000" cy="5286000"/>
          </a:xfrm>
          <a:prstGeom prst="rect">
            <a:avLst/>
          </a:prstGeom>
          <a:solidFill>
            <a:srgbClr val="0229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7" name="Google Shape;97;p18"/>
          <p:cNvPicPr preferRelativeResize="0"/>
          <p:nvPr/>
        </p:nvPicPr>
        <p:blipFill>
          <a:blip r:embed="rId3">
            <a:alphaModFix/>
          </a:blip>
          <a:stretch>
            <a:fillRect/>
          </a:stretch>
        </p:blipFill>
        <p:spPr>
          <a:xfrm>
            <a:off x="-221205" y="568996"/>
            <a:ext cx="1940225" cy="1897300"/>
          </a:xfrm>
          <a:prstGeom prst="rect">
            <a:avLst/>
          </a:prstGeom>
          <a:noFill/>
          <a:ln>
            <a:noFill/>
          </a:ln>
        </p:spPr>
      </p:pic>
      <p:sp>
        <p:nvSpPr>
          <p:cNvPr id="98" name="Google Shape;98;p18"/>
          <p:cNvSpPr txBox="1"/>
          <p:nvPr/>
        </p:nvSpPr>
        <p:spPr>
          <a:xfrm>
            <a:off x="369302" y="1056050"/>
            <a:ext cx="1147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000" b="1">
                <a:solidFill>
                  <a:srgbClr val="FF0000"/>
                </a:solidFill>
                <a:latin typeface="Montserrat"/>
                <a:ea typeface="Montserrat"/>
                <a:cs typeface="Montserrat"/>
                <a:sym typeface="Montserrat"/>
              </a:rPr>
              <a:t>1.</a:t>
            </a:r>
            <a:endParaRPr sz="6000" b="1">
              <a:solidFill>
                <a:srgbClr val="FF0000"/>
              </a:solidFill>
              <a:latin typeface="Montserrat"/>
              <a:ea typeface="Montserrat"/>
              <a:cs typeface="Montserrat"/>
              <a:sym typeface="Montserrat"/>
            </a:endParaRPr>
          </a:p>
        </p:txBody>
      </p:sp>
      <p:pic>
        <p:nvPicPr>
          <p:cNvPr id="99" name="Google Shape;99;p18"/>
          <p:cNvPicPr preferRelativeResize="0"/>
          <p:nvPr/>
        </p:nvPicPr>
        <p:blipFill rotWithShape="1">
          <a:blip r:embed="rId4">
            <a:alphaModFix/>
          </a:blip>
          <a:srcRect l="10701" r="45115"/>
          <a:stretch/>
        </p:blipFill>
        <p:spPr>
          <a:xfrm>
            <a:off x="5397575" y="4068200"/>
            <a:ext cx="3669652" cy="1459975"/>
          </a:xfrm>
          <a:prstGeom prst="rect">
            <a:avLst/>
          </a:prstGeom>
          <a:noFill/>
          <a:ln>
            <a:noFill/>
          </a:ln>
        </p:spPr>
      </p:pic>
      <p:sp>
        <p:nvSpPr>
          <p:cNvPr id="100" name="Google Shape;100;p18"/>
          <p:cNvSpPr txBox="1"/>
          <p:nvPr/>
        </p:nvSpPr>
        <p:spPr>
          <a:xfrm>
            <a:off x="1646675" y="1156700"/>
            <a:ext cx="3812700" cy="923400"/>
          </a:xfrm>
          <a:prstGeom prst="rect">
            <a:avLst/>
          </a:prstGeom>
          <a:noFill/>
          <a:ln>
            <a:noFill/>
          </a:ln>
        </p:spPr>
        <p:txBody>
          <a:bodyPr spcFirstLastPara="1" wrap="square" lIns="0" tIns="91425" rIns="0" bIns="91425" anchor="t" anchorCtr="0">
            <a:spAutoFit/>
          </a:bodyPr>
          <a:lstStyle/>
          <a:p>
            <a:pPr marL="0" lvl="0" indent="0" algn="l" rtl="0">
              <a:spcBef>
                <a:spcPts val="0"/>
              </a:spcBef>
              <a:spcAft>
                <a:spcPts val="0"/>
              </a:spcAft>
              <a:buNone/>
            </a:pPr>
            <a:r>
              <a:rPr lang="pt-BR" sz="2400" b="1">
                <a:solidFill>
                  <a:schemeClr val="lt1"/>
                </a:solidFill>
                <a:latin typeface="Montserrat"/>
                <a:ea typeface="Montserrat"/>
                <a:cs typeface="Montserrat"/>
                <a:sym typeface="Montserrat"/>
              </a:rPr>
              <a:t>TÍTULO do CAPÍTULO</a:t>
            </a:r>
            <a:endParaRPr sz="2400" b="1">
              <a:solidFill>
                <a:schemeClr val="lt1"/>
              </a:solidFill>
              <a:latin typeface="Montserrat"/>
              <a:ea typeface="Montserrat"/>
              <a:cs typeface="Montserrat"/>
              <a:sym typeface="Montserrat"/>
            </a:endParaRPr>
          </a:p>
          <a:p>
            <a:pPr marL="0" lvl="0" indent="0" algn="l" rtl="0">
              <a:spcBef>
                <a:spcPts val="0"/>
              </a:spcBef>
              <a:spcAft>
                <a:spcPts val="0"/>
              </a:spcAft>
              <a:buNone/>
            </a:pPr>
            <a:r>
              <a:rPr lang="pt-BR" sz="2400" b="1">
                <a:solidFill>
                  <a:schemeClr val="lt1"/>
                </a:solidFill>
                <a:latin typeface="Montserrat"/>
                <a:ea typeface="Montserrat"/>
                <a:cs typeface="Montserrat"/>
                <a:sym typeface="Montserrat"/>
              </a:rPr>
              <a:t>TITRE du Chapitre</a:t>
            </a:r>
            <a:endParaRPr sz="2400" b="1">
              <a:solidFill>
                <a:schemeClr val="lt1"/>
              </a:solidFill>
              <a:latin typeface="Montserrat"/>
              <a:ea typeface="Montserrat"/>
              <a:cs typeface="Montserrat"/>
              <a:sym typeface="Montserrat"/>
            </a:endParaRPr>
          </a:p>
        </p:txBody>
      </p:sp>
      <p:sp>
        <p:nvSpPr>
          <p:cNvPr id="101" name="Google Shape;101;p18"/>
          <p:cNvSpPr txBox="1"/>
          <p:nvPr/>
        </p:nvSpPr>
        <p:spPr>
          <a:xfrm>
            <a:off x="1646675" y="2178600"/>
            <a:ext cx="3492300" cy="10986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a:solidFill>
                  <a:schemeClr val="lt1"/>
                </a:solidFill>
                <a:highlight>
                  <a:srgbClr val="FF0000"/>
                </a:highlight>
                <a:latin typeface="Montserrat"/>
                <a:ea typeface="Montserrat"/>
                <a:cs typeface="Montserrat"/>
                <a:sym typeface="Montserrat"/>
              </a:rPr>
              <a:t>Duis aute irure reprehenderit in cillum dolore  it fugiat.</a:t>
            </a:r>
            <a:endParaRPr sz="2400">
              <a:solidFill>
                <a:schemeClr val="lt1"/>
              </a:solidFill>
              <a:highlight>
                <a:srgbClr val="FF0000"/>
              </a:highlight>
              <a:latin typeface="Montserrat"/>
              <a:ea typeface="Montserrat"/>
              <a:cs typeface="Montserrat"/>
              <a:sym typeface="Montserrat"/>
            </a:endParaRPr>
          </a:p>
          <a:p>
            <a:pPr marL="0" lvl="0" indent="0" algn="ctr" rtl="0">
              <a:spcBef>
                <a:spcPts val="1100"/>
              </a:spcBef>
              <a:spcAft>
                <a:spcPts val="0"/>
              </a:spcAft>
              <a:buNone/>
            </a:pPr>
            <a:r>
              <a:rPr lang="pt-BR" sz="1800">
                <a:solidFill>
                  <a:schemeClr val="lt1"/>
                </a:solidFill>
                <a:highlight>
                  <a:srgbClr val="FF0000"/>
                </a:highlight>
                <a:latin typeface="Montserrat"/>
                <a:ea typeface="Montserrat"/>
                <a:cs typeface="Montserrat"/>
                <a:sym typeface="Montserrat"/>
              </a:rPr>
              <a:t> </a:t>
            </a:r>
            <a:endParaRPr sz="1800">
              <a:solidFill>
                <a:schemeClr val="lt1"/>
              </a:solidFill>
              <a:highlight>
                <a:srgbClr val="FF0000"/>
              </a:highlight>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4585875" y="406400"/>
            <a:ext cx="4581300" cy="47370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9"/>
          <p:cNvSpPr txBox="1"/>
          <p:nvPr/>
        </p:nvSpPr>
        <p:spPr>
          <a:xfrm>
            <a:off x="5659275" y="264615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chemeClr val="dk1"/>
                </a:solidFill>
                <a:latin typeface="Montserrat"/>
                <a:ea typeface="Montserrat"/>
                <a:cs typeface="Montserrat"/>
                <a:sym typeface="Montserrat"/>
              </a:rPr>
              <a:t>Image  </a:t>
            </a:r>
            <a:endParaRPr sz="1300" b="1">
              <a:solidFill>
                <a:schemeClr val="dk1"/>
              </a:solidFill>
              <a:latin typeface="Montserrat"/>
              <a:ea typeface="Montserrat"/>
              <a:cs typeface="Montserrat"/>
              <a:sym typeface="Montserrat"/>
            </a:endParaRPr>
          </a:p>
        </p:txBody>
      </p:sp>
      <p:sp>
        <p:nvSpPr>
          <p:cNvPr id="108" name="Google Shape;108;p19"/>
          <p:cNvSpPr txBox="1"/>
          <p:nvPr/>
        </p:nvSpPr>
        <p:spPr>
          <a:xfrm>
            <a:off x="715100" y="1242125"/>
            <a:ext cx="3312000" cy="1757400"/>
          </a:xfrm>
          <a:prstGeom prst="rect">
            <a:avLst/>
          </a:prstGeom>
          <a:noFill/>
          <a:ln>
            <a:noFill/>
          </a:ln>
        </p:spPr>
        <p:txBody>
          <a:bodyPr spcFirstLastPara="1" wrap="square" lIns="0" tIns="91425" rIns="91425" bIns="91425" anchor="t" anchorCtr="0">
            <a:spAutoFit/>
          </a:bodyPr>
          <a:lstStyle/>
          <a:p>
            <a:pPr marL="0" lvl="0" indent="0" algn="l" rtl="0">
              <a:lnSpc>
                <a:spcPct val="100000"/>
              </a:lnSpc>
              <a:spcBef>
                <a:spcPts val="0"/>
              </a:spcBef>
              <a:spcAft>
                <a:spcPts val="0"/>
              </a:spcAft>
              <a:buNone/>
            </a:pPr>
            <a:endParaRPr sz="1800" b="1">
              <a:solidFill>
                <a:srgbClr val="FF0000"/>
              </a:solidFill>
              <a:latin typeface="Montserrat"/>
              <a:ea typeface="Montserrat"/>
              <a:cs typeface="Montserrat"/>
              <a:sym typeface="Montserrat"/>
            </a:endParaRPr>
          </a:p>
          <a:p>
            <a:pPr marL="0" lvl="0" indent="0" algn="l" rtl="0">
              <a:lnSpc>
                <a:spcPct val="100000"/>
              </a:lnSpc>
              <a:spcBef>
                <a:spcPts val="0"/>
              </a:spcBef>
              <a:spcAft>
                <a:spcPts val="0"/>
              </a:spcAft>
              <a:buNone/>
            </a:pPr>
            <a:r>
              <a:rPr lang="pt-BR" sz="1800" b="1">
                <a:solidFill>
                  <a:srgbClr val="FF0000"/>
                </a:solidFill>
                <a:latin typeface="Montserrat"/>
                <a:ea typeface="Montserrat"/>
                <a:cs typeface="Montserrat"/>
                <a:sym typeface="Montserrat"/>
              </a:rPr>
              <a:t>Lorem ipsum dolor sit amet, dol ore consectetur adipiscing et.</a:t>
            </a:r>
            <a:endParaRPr sz="1800" b="1">
              <a:solidFill>
                <a:srgbClr val="FF0000"/>
              </a:solidFill>
              <a:latin typeface="Montserrat"/>
              <a:ea typeface="Montserrat"/>
              <a:cs typeface="Montserrat"/>
              <a:sym typeface="Montserrat"/>
            </a:endParaRPr>
          </a:p>
          <a:p>
            <a:pPr marL="0" lvl="0" indent="0" algn="l" rtl="0">
              <a:lnSpc>
                <a:spcPct val="115000"/>
              </a:lnSpc>
              <a:spcBef>
                <a:spcPts val="1100"/>
              </a:spcBef>
              <a:spcAft>
                <a:spcPts val="1100"/>
              </a:spcAft>
              <a:buNone/>
            </a:pPr>
            <a:endParaRPr sz="2100">
              <a:solidFill>
                <a:srgbClr val="30439A"/>
              </a:solidFill>
              <a:latin typeface="Montserrat"/>
              <a:ea typeface="Montserrat"/>
              <a:cs typeface="Montserrat"/>
              <a:sym typeface="Montserrat"/>
            </a:endParaRPr>
          </a:p>
        </p:txBody>
      </p:sp>
      <p:sp>
        <p:nvSpPr>
          <p:cNvPr id="109" name="Google Shape;109;p19"/>
          <p:cNvSpPr txBox="1"/>
          <p:nvPr/>
        </p:nvSpPr>
        <p:spPr>
          <a:xfrm>
            <a:off x="715100" y="2668975"/>
            <a:ext cx="3477000" cy="18582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a:t>
            </a:r>
            <a:endParaRPr sz="1100">
              <a:solidFill>
                <a:srgbClr val="022986"/>
              </a:solidFill>
              <a:latin typeface="Montserrat"/>
              <a:ea typeface="Montserrat"/>
              <a:cs typeface="Montserrat"/>
              <a:sym typeface="Montserrat"/>
            </a:endParaRPr>
          </a:p>
          <a:p>
            <a:pPr marL="0" lvl="0" indent="0" algn="l" rtl="0">
              <a:lnSpc>
                <a:spcPct val="115000"/>
              </a:lnSpc>
              <a:spcBef>
                <a:spcPts val="1100"/>
              </a:spcBef>
              <a:spcAft>
                <a:spcPts val="1100"/>
              </a:spcAft>
              <a:buClr>
                <a:schemeClr val="dk1"/>
              </a:buClr>
              <a:buSzPts val="1100"/>
              <a:buFont typeface="Arial"/>
              <a:buNone/>
            </a:pPr>
            <a:r>
              <a:rPr lang="pt-BR" sz="1100">
                <a:solidFill>
                  <a:srgbClr val="022986"/>
                </a:solidFill>
                <a:latin typeface="Montserrat"/>
                <a:ea typeface="Montserrat"/>
                <a:cs typeface="Montserrat"/>
                <a:sym typeface="Montserrat"/>
              </a:rPr>
              <a:t>Reprehenderit in voluptate velit esse cillum dolore eu fugiat nulla pariatur. Ut enim ad minim veniam, quis nostrud exercitation ullamco laboris nisi ut.</a:t>
            </a:r>
            <a:endParaRPr sz="1100">
              <a:solidFill>
                <a:srgbClr val="022986"/>
              </a:solidFill>
              <a:latin typeface="Montserrat"/>
              <a:ea typeface="Montserrat"/>
              <a:cs typeface="Montserrat"/>
              <a:sym typeface="Montserrat"/>
            </a:endParaRPr>
          </a:p>
        </p:txBody>
      </p:sp>
      <p:grpSp>
        <p:nvGrpSpPr>
          <p:cNvPr id="110" name="Google Shape;110;p19"/>
          <p:cNvGrpSpPr/>
          <p:nvPr/>
        </p:nvGrpSpPr>
        <p:grpSpPr>
          <a:xfrm>
            <a:off x="182850" y="128369"/>
            <a:ext cx="8995650" cy="491100"/>
            <a:chOff x="182850" y="128369"/>
            <a:chExt cx="8995650" cy="491100"/>
          </a:xfrm>
        </p:grpSpPr>
        <p:pic>
          <p:nvPicPr>
            <p:cNvPr id="111" name="Google Shape;111;p19"/>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112" name="Google Shape;112;p19"/>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113" name="Google Shape;113;p19"/>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20"/>
          <p:cNvGrpSpPr/>
          <p:nvPr/>
        </p:nvGrpSpPr>
        <p:grpSpPr>
          <a:xfrm>
            <a:off x="182850" y="128369"/>
            <a:ext cx="8995650" cy="491100"/>
            <a:chOff x="182850" y="128369"/>
            <a:chExt cx="8995650" cy="491100"/>
          </a:xfrm>
        </p:grpSpPr>
        <p:pic>
          <p:nvPicPr>
            <p:cNvPr id="119" name="Google Shape;119;p20"/>
            <p:cNvPicPr preferRelativeResize="0"/>
            <p:nvPr/>
          </p:nvPicPr>
          <p:blipFill rotWithShape="1">
            <a:blip r:embed="rId3">
              <a:alphaModFix/>
            </a:blip>
            <a:srcRect t="30359" r="32971" b="28046"/>
            <a:stretch/>
          </p:blipFill>
          <p:spPr>
            <a:xfrm>
              <a:off x="182850" y="170701"/>
              <a:ext cx="1207649" cy="265276"/>
            </a:xfrm>
            <a:prstGeom prst="rect">
              <a:avLst/>
            </a:prstGeom>
            <a:noFill/>
            <a:ln>
              <a:noFill/>
            </a:ln>
          </p:spPr>
        </p:pic>
        <p:cxnSp>
          <p:nvCxnSpPr>
            <p:cNvPr id="120" name="Google Shape;120;p20"/>
            <p:cNvCxnSpPr/>
            <p:nvPr/>
          </p:nvCxnSpPr>
          <p:spPr>
            <a:xfrm>
              <a:off x="1390500" y="396278"/>
              <a:ext cx="7788000" cy="0"/>
            </a:xfrm>
            <a:prstGeom prst="straightConnector1">
              <a:avLst/>
            </a:prstGeom>
            <a:noFill/>
            <a:ln w="9525" cap="flat" cmpd="sng">
              <a:solidFill>
                <a:srgbClr val="022986"/>
              </a:solidFill>
              <a:prstDash val="solid"/>
              <a:round/>
              <a:headEnd type="none" w="med" len="med"/>
              <a:tailEnd type="none" w="med" len="med"/>
            </a:ln>
          </p:spPr>
        </p:cxnSp>
        <p:sp>
          <p:nvSpPr>
            <p:cNvPr id="121" name="Google Shape;121;p20"/>
            <p:cNvSpPr txBox="1"/>
            <p:nvPr/>
          </p:nvSpPr>
          <p:spPr>
            <a:xfrm>
              <a:off x="6059125" y="128369"/>
              <a:ext cx="2845200" cy="491100"/>
            </a:xfrm>
            <a:prstGeom prst="rect">
              <a:avLst/>
            </a:prstGeom>
            <a:noFill/>
            <a:ln>
              <a:noFill/>
            </a:ln>
          </p:spPr>
          <p:txBody>
            <a:bodyPr spcFirstLastPara="1" wrap="square" lIns="0" tIns="90000" rIns="0" bIns="91425" anchor="t" anchorCtr="0">
              <a:spAutoFit/>
            </a:bodyPr>
            <a:lstStyle/>
            <a:p>
              <a:pPr marL="0" lvl="0" indent="0" algn="r" rtl="0">
                <a:spcBef>
                  <a:spcPts val="0"/>
                </a:spcBef>
                <a:spcAft>
                  <a:spcPts val="0"/>
                </a:spcAft>
                <a:buClr>
                  <a:schemeClr val="dk1"/>
                </a:buClr>
                <a:buSzPts val="1100"/>
                <a:buFont typeface="Arial"/>
                <a:buNone/>
              </a:pPr>
              <a:r>
                <a:rPr lang="pt-BR" sz="700" b="1">
                  <a:solidFill>
                    <a:srgbClr val="022986"/>
                  </a:solidFill>
                  <a:latin typeface="Montserrat"/>
                  <a:ea typeface="Montserrat"/>
                  <a:cs typeface="Montserrat"/>
                  <a:sym typeface="Montserrat"/>
                </a:rPr>
                <a:t>GRENOBLE 2025</a:t>
              </a:r>
              <a:endParaRPr sz="700" b="1">
                <a:solidFill>
                  <a:srgbClr val="022986"/>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700" b="1">
                <a:solidFill>
                  <a:srgbClr val="022986"/>
                </a:solidFill>
                <a:latin typeface="Montserrat"/>
                <a:ea typeface="Montserrat"/>
                <a:cs typeface="Montserrat"/>
                <a:sym typeface="Montserrat"/>
              </a:endParaRPr>
            </a:p>
            <a:p>
              <a:pPr marL="0" lvl="0" indent="0" algn="ctr" rtl="0">
                <a:spcBef>
                  <a:spcPts val="0"/>
                </a:spcBef>
                <a:spcAft>
                  <a:spcPts val="0"/>
                </a:spcAft>
                <a:buNone/>
              </a:pPr>
              <a:endParaRPr sz="600" b="1">
                <a:solidFill>
                  <a:srgbClr val="022986"/>
                </a:solidFill>
              </a:endParaRPr>
            </a:p>
          </p:txBody>
        </p:sp>
      </p:grpSp>
      <p:sp>
        <p:nvSpPr>
          <p:cNvPr id="122" name="Google Shape;122;p20"/>
          <p:cNvSpPr txBox="1"/>
          <p:nvPr/>
        </p:nvSpPr>
        <p:spPr>
          <a:xfrm>
            <a:off x="757675" y="2027700"/>
            <a:ext cx="6628800" cy="2394300"/>
          </a:xfrm>
          <a:prstGeom prst="rect">
            <a:avLst/>
          </a:prstGeom>
          <a:noFill/>
          <a:ln>
            <a:noFill/>
          </a:ln>
        </p:spPr>
        <p:txBody>
          <a:bodyPr spcFirstLastPara="1" wrap="square" lIns="91425" tIns="91425" rIns="91425" bIns="91425" anchor="t" anchorCtr="0">
            <a:spAutoFit/>
          </a:bodyPr>
          <a:lstStyle/>
          <a:p>
            <a:pPr marL="457200" lvl="0" indent="-298450" algn="l" rtl="0">
              <a:lnSpc>
                <a:spcPct val="100000"/>
              </a:lnSpc>
              <a:spcBef>
                <a:spcPts val="0"/>
              </a:spcBef>
              <a:spcAft>
                <a:spcPts val="0"/>
              </a:spcAft>
              <a:buClr>
                <a:srgbClr val="FF0000"/>
              </a:buClr>
              <a:buSzPts val="1100"/>
              <a:buChar char="➔"/>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a:t>
            </a:r>
            <a:br>
              <a:rPr lang="pt-BR" sz="1100">
                <a:solidFill>
                  <a:srgbClr val="022986"/>
                </a:solidFill>
                <a:latin typeface="Montserrat"/>
                <a:ea typeface="Montserrat"/>
                <a:cs typeface="Montserrat"/>
                <a:sym typeface="Montserrat"/>
              </a:rPr>
            </a:br>
            <a:endParaRPr sz="1100">
              <a:solidFill>
                <a:srgbClr val="022986"/>
              </a:solidFill>
              <a:latin typeface="Montserrat"/>
              <a:ea typeface="Montserrat"/>
              <a:cs typeface="Montserrat"/>
              <a:sym typeface="Montserrat"/>
            </a:endParaRPr>
          </a:p>
          <a:p>
            <a:pPr marL="457200" lvl="0" indent="-298450" algn="l" rtl="0">
              <a:lnSpc>
                <a:spcPct val="115000"/>
              </a:lnSpc>
              <a:spcBef>
                <a:spcPts val="0"/>
              </a:spcBef>
              <a:spcAft>
                <a:spcPts val="0"/>
              </a:spcAft>
              <a:buClr>
                <a:srgbClr val="FF0000"/>
              </a:buClr>
              <a:buSzPts val="1100"/>
              <a:buFont typeface="Montserrat Light"/>
              <a:buChar char="➔"/>
            </a:pPr>
            <a:r>
              <a:rPr lang="pt-BR" sz="1100">
                <a:solidFill>
                  <a:srgbClr val="022986"/>
                </a:solidFill>
                <a:latin typeface="Montserrat"/>
                <a:ea typeface="Montserrat"/>
                <a:cs typeface="Montserrat"/>
                <a:sym typeface="Montserrat"/>
              </a:rPr>
              <a:t>Rure dolor in reprehenderit in voluptate velit esse cillum dolore eu fugiat nulla pariatur. Ut enim ad minim veniam, quis nostrud prehenderit in voluptate velit esse cillum dolore eu fugiat nulla pariatur. Ut enim ad minim veniam, quis nostexercitation ullamco laboris nisi ut.</a:t>
            </a:r>
            <a:br>
              <a:rPr lang="pt-BR" sz="1100">
                <a:solidFill>
                  <a:srgbClr val="022986"/>
                </a:solidFill>
                <a:latin typeface="Montserrat"/>
                <a:ea typeface="Montserrat"/>
                <a:cs typeface="Montserrat"/>
                <a:sym typeface="Montserrat"/>
              </a:rPr>
            </a:br>
            <a:endParaRPr sz="1100">
              <a:solidFill>
                <a:srgbClr val="022986"/>
              </a:solidFill>
              <a:latin typeface="Montserrat"/>
              <a:ea typeface="Montserrat"/>
              <a:cs typeface="Montserrat"/>
              <a:sym typeface="Montserrat"/>
            </a:endParaRPr>
          </a:p>
          <a:p>
            <a:pPr marL="457200" lvl="0" indent="-298450" algn="l" rtl="0">
              <a:lnSpc>
                <a:spcPct val="115000"/>
              </a:lnSpc>
              <a:spcBef>
                <a:spcPts val="0"/>
              </a:spcBef>
              <a:spcAft>
                <a:spcPts val="0"/>
              </a:spcAft>
              <a:buClr>
                <a:srgbClr val="FF0000"/>
              </a:buClr>
              <a:buSzPts val="1100"/>
              <a:buFont typeface="Montserrat"/>
              <a:buChar char="➔"/>
            </a:pPr>
            <a:r>
              <a:rPr lang="pt-BR" sz="1100">
                <a:solidFill>
                  <a:srgbClr val="022986"/>
                </a:solidFill>
                <a:latin typeface="Montserrat"/>
                <a:ea typeface="Montserrat"/>
                <a:cs typeface="Montserrat"/>
                <a:sym typeface="Montserrat"/>
              </a:rPr>
              <a:t>Duis aute irure dolor in reprehenderit in voluptate velit esse cillum dolore eu fugiat nulla pariatur. Ut enim ad minim veniam, quis nostrud exercitation ullamco laboris nisi ut.</a:t>
            </a:r>
            <a:endParaRPr sz="1100">
              <a:solidFill>
                <a:srgbClr val="022986"/>
              </a:solidFill>
              <a:latin typeface="Montserrat"/>
              <a:ea typeface="Montserrat"/>
              <a:cs typeface="Montserrat"/>
              <a:sym typeface="Montserrat"/>
            </a:endParaRPr>
          </a:p>
        </p:txBody>
      </p:sp>
      <p:sp>
        <p:nvSpPr>
          <p:cNvPr id="123" name="Google Shape;123;p20"/>
          <p:cNvSpPr txBox="1"/>
          <p:nvPr/>
        </p:nvSpPr>
        <p:spPr>
          <a:xfrm>
            <a:off x="757675" y="1124500"/>
            <a:ext cx="6364200" cy="9039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sz="1700" b="1">
                <a:solidFill>
                  <a:schemeClr val="lt1"/>
                </a:solidFill>
                <a:highlight>
                  <a:srgbClr val="FF0000"/>
                </a:highlight>
                <a:latin typeface="Montserrat"/>
                <a:ea typeface="Montserrat"/>
                <a:cs typeface="Montserrat"/>
                <a:sym typeface="Montserrat"/>
              </a:rPr>
              <a:t>Duis aute irure reprehenderit in cillum dolore  it fugiat.</a:t>
            </a:r>
            <a:endParaRPr sz="2700" b="1">
              <a:solidFill>
                <a:schemeClr val="lt1"/>
              </a:solidFill>
              <a:highlight>
                <a:srgbClr val="FF0000"/>
              </a:highlight>
              <a:latin typeface="Montserrat"/>
              <a:ea typeface="Montserrat"/>
              <a:cs typeface="Montserrat"/>
              <a:sym typeface="Montserrat"/>
            </a:endParaRPr>
          </a:p>
          <a:p>
            <a:pPr marL="0" lvl="0" indent="0" algn="ctr" rtl="0">
              <a:spcBef>
                <a:spcPts val="1100"/>
              </a:spcBef>
              <a:spcAft>
                <a:spcPts val="0"/>
              </a:spcAft>
              <a:buNone/>
            </a:pPr>
            <a:r>
              <a:rPr lang="pt-BR" sz="1800">
                <a:solidFill>
                  <a:srgbClr val="0000FF"/>
                </a:solidFill>
                <a:highlight>
                  <a:srgbClr val="FFCB05"/>
                </a:highlight>
                <a:latin typeface="Montserrat"/>
                <a:ea typeface="Montserrat"/>
                <a:cs typeface="Montserrat"/>
                <a:sym typeface="Montserrat"/>
              </a:rPr>
              <a:t> </a:t>
            </a:r>
            <a:endParaRPr sz="1800">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p:nvPr/>
        </p:nvSpPr>
        <p:spPr>
          <a:xfrm>
            <a:off x="-62275" y="-100"/>
            <a:ext cx="9229500" cy="51435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21"/>
          <p:cNvSpPr txBox="1"/>
          <p:nvPr/>
        </p:nvSpPr>
        <p:spPr>
          <a:xfrm>
            <a:off x="3081175" y="2061950"/>
            <a:ext cx="24345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900" b="1">
                <a:solidFill>
                  <a:schemeClr val="dk1"/>
                </a:solidFill>
                <a:latin typeface="Montserrat"/>
                <a:ea typeface="Montserrat"/>
                <a:cs typeface="Montserrat"/>
                <a:sym typeface="Montserrat"/>
              </a:rPr>
              <a:t>Image </a:t>
            </a:r>
            <a:endParaRPr sz="1300" b="1">
              <a:solidFill>
                <a:schemeClr val="dk1"/>
              </a:solidFill>
              <a:latin typeface="Montserrat"/>
              <a:ea typeface="Montserrat"/>
              <a:cs typeface="Montserrat"/>
              <a:sym typeface="Montserrat"/>
            </a:endParaRPr>
          </a:p>
        </p:txBody>
      </p:sp>
      <p:sp>
        <p:nvSpPr>
          <p:cNvPr id="130" name="Google Shape;130;p21"/>
          <p:cNvSpPr txBox="1"/>
          <p:nvPr/>
        </p:nvSpPr>
        <p:spPr>
          <a:xfrm>
            <a:off x="600800" y="4193925"/>
            <a:ext cx="3591300" cy="888300"/>
          </a:xfrm>
          <a:prstGeom prst="rect">
            <a:avLst/>
          </a:prstGeom>
          <a:noFill/>
          <a:ln>
            <a:noFill/>
          </a:ln>
        </p:spPr>
        <p:txBody>
          <a:bodyPr spcFirstLastPara="1" wrap="square" lIns="0" tIns="91425" rIns="0" bIns="91425" anchor="t" anchorCtr="0">
            <a:spAutoFit/>
          </a:bodyPr>
          <a:lstStyle/>
          <a:p>
            <a:pPr marL="0" lvl="0" indent="0" algn="l" rtl="0">
              <a:lnSpc>
                <a:spcPct val="115000"/>
              </a:lnSpc>
              <a:spcBef>
                <a:spcPts val="0"/>
              </a:spcBef>
              <a:spcAft>
                <a:spcPts val="0"/>
              </a:spcAft>
              <a:buNone/>
            </a:pPr>
            <a:r>
              <a:rPr lang="pt-BR" sz="1700" b="1">
                <a:solidFill>
                  <a:schemeClr val="lt1"/>
                </a:solidFill>
                <a:highlight>
                  <a:srgbClr val="FF0000"/>
                </a:highlight>
                <a:latin typeface="Montserrat"/>
                <a:ea typeface="Montserrat"/>
                <a:cs typeface="Montserrat"/>
                <a:sym typeface="Montserrat"/>
              </a:rPr>
              <a:t>xxxxxx</a:t>
            </a:r>
            <a:endParaRPr sz="1700" b="1">
              <a:solidFill>
                <a:schemeClr val="lt1"/>
              </a:solidFill>
              <a:highlight>
                <a:srgbClr val="FF0000"/>
              </a:highlight>
              <a:latin typeface="Montserrat"/>
              <a:ea typeface="Montserrat"/>
              <a:cs typeface="Montserrat"/>
              <a:sym typeface="Montserrat"/>
            </a:endParaRPr>
          </a:p>
          <a:p>
            <a:pPr marL="0" lvl="0" indent="0" algn="ctr" rtl="0">
              <a:spcBef>
                <a:spcPts val="1100"/>
              </a:spcBef>
              <a:spcAft>
                <a:spcPts val="0"/>
              </a:spcAft>
              <a:buNone/>
            </a:pPr>
            <a:r>
              <a:rPr lang="pt-BR" sz="1700" b="1">
                <a:solidFill>
                  <a:srgbClr val="0000FF"/>
                </a:solidFill>
                <a:highlight>
                  <a:srgbClr val="FFCB05"/>
                </a:highlight>
                <a:latin typeface="Montserrat"/>
                <a:ea typeface="Montserrat"/>
                <a:cs typeface="Montserrat"/>
                <a:sym typeface="Montserrat"/>
              </a:rPr>
              <a:t> </a:t>
            </a:r>
            <a:endParaRPr sz="1700" b="1">
              <a:solidFill>
                <a:srgbClr val="0000FF"/>
              </a:solidFill>
              <a:highlight>
                <a:srgbClr val="FFCB05"/>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Affichage à l'écran (16:9)</PresentationFormat>
  <Paragraphs>86</Paragraphs>
  <Slides>18</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Montserrat Light</vt:lpstr>
      <vt:lpstr>Arial</vt:lpstr>
      <vt:lpstr>Roboto</vt:lpstr>
      <vt:lpstr>Montserrat</vt:lpstr>
      <vt:lpstr>Simple Light</vt:lpstr>
      <vt:lpstr>Instruções de uso deste template: fazer uma cópia para o seu Google Drive, para editar. Atenção à fonte: deve ser usada a Montserrat.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Instruções de uso deste template: fazer uma cópia para o seu Google Drive, para editar. Atenção à fonte: deve ser usada a Montserrat.</dc:title>
  <dc:creator>PHILIPPE PROTIN</dc:creator>
  <cp:lastModifiedBy>PHILIPPE PROTIN</cp:lastModifiedBy>
  <cp:revision>1</cp:revision>
  <dcterms:modified xsi:type="dcterms:W3CDTF">2025-05-11T13:38:43Z</dcterms:modified>
</cp:coreProperties>
</file>